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84" r:id="rId20"/>
    <p:sldId id="276" r:id="rId21"/>
    <p:sldId id="274" r:id="rId22"/>
    <p:sldId id="288" r:id="rId23"/>
    <p:sldId id="277" r:id="rId24"/>
    <p:sldId id="283" r:id="rId25"/>
    <p:sldId id="278" r:id="rId26"/>
    <p:sldId id="286" r:id="rId27"/>
    <p:sldId id="287" r:id="rId28"/>
    <p:sldId id="289" r:id="rId29"/>
    <p:sldId id="282" r:id="rId30"/>
    <p:sldId id="279" r:id="rId31"/>
    <p:sldId id="290" r:id="rId32"/>
    <p:sldId id="280" r:id="rId33"/>
    <p:sldId id="291" r:id="rId34"/>
    <p:sldId id="292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D4AB44-9670-4D30-9C81-8A16C5C5F2D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  <p14:sldId id="270"/>
            <p14:sldId id="271"/>
            <p14:sldId id="272"/>
            <p14:sldId id="273"/>
            <p14:sldId id="284"/>
            <p14:sldId id="276"/>
            <p14:sldId id="274"/>
            <p14:sldId id="288"/>
            <p14:sldId id="277"/>
            <p14:sldId id="283"/>
            <p14:sldId id="278"/>
            <p14:sldId id="286"/>
            <p14:sldId id="287"/>
            <p14:sldId id="289"/>
            <p14:sldId id="282"/>
            <p14:sldId id="279"/>
            <p14:sldId id="290"/>
            <p14:sldId id="280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050"/>
    <a:srgbClr val="F88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2" autoAdjust="0"/>
    <p:restoredTop sz="82256" autoAdjust="0"/>
  </p:normalViewPr>
  <p:slideViewPr>
    <p:cSldViewPr snapToGrid="0">
      <p:cViewPr varScale="1">
        <p:scale>
          <a:sx n="33" d="100"/>
          <a:sy n="33" d="100"/>
        </p:scale>
        <p:origin x="4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205D3-8976-47F0-AD28-17767EAE0F82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7109-AD5A-4CC8-9206-EC769952FD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13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how to determine the next popular course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04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28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description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06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6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18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87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cooking, art and fitness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 communication, coding and big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51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Main variables: </a:t>
            </a: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School 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Address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Categories / Subcategories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No. of Saved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Course Description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business purpose, what is the next new course to open?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9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Popularity of a type of courses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1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26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8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26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A7109-AD5A-4CC8-9206-EC769952FD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7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6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21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2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0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2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2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6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5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4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A3A25-EB79-4AE4-856D-557A709263E3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FD17D-4354-475E-919E-B75F66A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5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ot.ly/~qiuzhou/2/professional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4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09358"/>
            <a:ext cx="12498299" cy="1706880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Training Programs Marketplace</a:t>
            </a:r>
            <a:br>
              <a:rPr lang="en-US" sz="5600" dirty="0">
                <a:solidFill>
                  <a:srgbClr val="F66050"/>
                </a:solidFill>
                <a:latin typeface="Baskerville Old Face" panose="02020602080505020303" pitchFamily="18" charset="0"/>
              </a:rPr>
            </a:br>
            <a:endParaRPr lang="en-US" sz="56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5349" y="2061411"/>
            <a:ext cx="9144000" cy="1655762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Imprint MT Shadow" panose="04020605060303030202" pitchFamily="82" charset="0"/>
              </a:rPr>
              <a:t>-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Web scraping</a:t>
            </a:r>
            <a:r>
              <a:rPr lang="en-US" sz="3000" dirty="0">
                <a:latin typeface="Imprint MT Shadow" panose="04020605060303030202" pitchFamily="82" charset="0"/>
              </a:rPr>
              <a:t>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Agency FB" panose="020B0503020202020204" pitchFamily="34" charset="0"/>
              </a:rPr>
              <a:t>from Coursehorse.com</a:t>
            </a:r>
          </a:p>
        </p:txBody>
      </p:sp>
      <p:pic>
        <p:nvPicPr>
          <p:cNvPr id="1030" name="Picture 6" descr="Image result for personal interests courses ic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" t="5100" r="2983" b="5041"/>
          <a:stretch/>
        </p:blipFill>
        <p:spPr bwMode="auto">
          <a:xfrm>
            <a:off x="383627" y="3279228"/>
            <a:ext cx="4519449" cy="21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8766" y="5643154"/>
            <a:ext cx="30305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Choutine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 Zhou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Baskerville Old Face" panose="02020602080505020303" pitchFamily="18" charset="0"/>
                <a:ea typeface="+mj-ea"/>
                <a:cs typeface="+mj-cs"/>
              </a:rPr>
              <a:t>May 9th 2017</a:t>
            </a:r>
          </a:p>
        </p:txBody>
      </p:sp>
    </p:spTree>
    <p:extLst>
      <p:ext uri="{BB962C8B-B14F-4D97-AF65-F5344CB8AC3E}">
        <p14:creationId xmlns:p14="http://schemas.microsoft.com/office/powerpoint/2010/main" val="2726415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436" y="-180975"/>
            <a:ext cx="105156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888"/>
            <a:ext cx="12192000" cy="597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5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804" y="32764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Measurement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805" y="1903127"/>
            <a:ext cx="7938540" cy="24063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 dirty="0"/>
              <a:t>Among all types of sub-categories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Supply: % of Amount of Course</a:t>
            </a:r>
          </a:p>
          <a:p>
            <a:r>
              <a:rPr lang="en-US" dirty="0"/>
              <a:t>Demand: % of Sum Amount of “ Saved to Wish List” </a:t>
            </a:r>
          </a:p>
        </p:txBody>
      </p:sp>
      <p:pic>
        <p:nvPicPr>
          <p:cNvPr id="2050" name="Picture 2" descr="Image result for icon of compari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0" y="1612535"/>
            <a:ext cx="2696980" cy="269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97049" y="4856813"/>
            <a:ext cx="7307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Supply ≈ Demand</a:t>
            </a:r>
          </a:p>
        </p:txBody>
      </p:sp>
    </p:spTree>
    <p:extLst>
      <p:ext uri="{BB962C8B-B14F-4D97-AF65-F5344CB8AC3E}">
        <p14:creationId xmlns:p14="http://schemas.microsoft.com/office/powerpoint/2010/main" val="414208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504"/>
            <a:ext cx="12192000" cy="64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    </a:t>
            </a:r>
            <a:r>
              <a:rPr lang="en-US" sz="6000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Microsoft                           Adobe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915540"/>
            <a:ext cx="5855010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27" y="1915540"/>
            <a:ext cx="5855010" cy="4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16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6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3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62" y="1661502"/>
            <a:ext cx="5686150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5491" y="220540"/>
            <a:ext cx="12575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 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Programming Languages        Intro to Programming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6" y="1662806"/>
            <a:ext cx="5684446" cy="435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380" y="310419"/>
            <a:ext cx="12725400" cy="64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Big Data</a:t>
            </a:r>
            <a:b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</a:b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course name                       course description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94" y="1824771"/>
            <a:ext cx="5806756" cy="44436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3" y="1824771"/>
            <a:ext cx="5806757" cy="444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3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427" y="425914"/>
            <a:ext cx="12508620" cy="59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02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704" y="31894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Franklin Gothic Medium Cond" panose="020B0606030402020204" pitchFamily="34" charset="0"/>
              </a:rPr>
              <a:t>Web Design                                          UX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8" y="1773382"/>
            <a:ext cx="6168210" cy="463203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6" y="1773382"/>
            <a:ext cx="6168210" cy="46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34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505" y="5280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Background</a:t>
            </a:r>
            <a:b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</a:br>
            <a:endParaRPr lang="en-US" sz="60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768" y="1546127"/>
            <a:ext cx="11214463" cy="424235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CourseHorse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.com is a marketplace to review and buy courses </a:t>
            </a:r>
          </a:p>
          <a:p>
            <a:pPr lvl="1"/>
            <a:endParaRPr lang="en-US" sz="32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Casual Classes </a:t>
            </a:r>
          </a:p>
          <a:p>
            <a:pPr lvl="1"/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Professional Development Programs </a:t>
            </a:r>
          </a:p>
          <a:p>
            <a:pPr lvl="1"/>
            <a:endParaRPr lang="en-US" sz="2000" dirty="0">
              <a:solidFill>
                <a:schemeClr val="accent5">
                  <a:lumMod val="50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54208"/>
            <a:ext cx="12192000" cy="11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2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25" y="28267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Overview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/>
              <p:cNvGraphicFramePr>
                <a:graphicFrameLocks noChangeAspect="1"/>
              </p:cNvGraphicFramePr>
              <p:nvPr/>
            </p:nvGraphicFramePr>
            <p:xfrm>
              <a:off x="1560642" y="5951095"/>
              <a:ext cx="318124" cy="178945"/>
            </p:xfrm>
            <a:graphic>
              <a:graphicData uri="http://schemas.microsoft.com/office/powerpoint/2016/slidezoom">
                <pslz:sldZm>
                  <pslz:sldZmObj sldId="264" cId="4074768650">
                    <pslz:zmPr id="{DE643718-BFA2-4E8F-B915-720FA230B8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124" cy="178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642" y="5951095"/>
                <a:ext cx="318124" cy="178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47" y="1338262"/>
            <a:ext cx="9656810" cy="521467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/>
              <p:cNvGraphicFramePr>
                <a:graphicFrameLocks noChangeAspect="1"/>
              </p:cNvGraphicFramePr>
              <p:nvPr/>
            </p:nvGraphicFramePr>
            <p:xfrm>
              <a:off x="1694719" y="6548828"/>
              <a:ext cx="255479" cy="143707"/>
            </p:xfrm>
            <a:graphic>
              <a:graphicData uri="http://schemas.microsoft.com/office/powerpoint/2016/slidezoom">
                <pslz:sldZm>
                  <pslz:sldZmObj sldId="264" cId="1743766516">
                    <pslz:zmPr id="{242E3ADD-FCBB-451E-A7B4-0319D1C4F3C3}" returnToParent="0" transitionDur="1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479" cy="1437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4719" y="6548828"/>
                <a:ext cx="255479" cy="1437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3050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73" y="196386"/>
            <a:ext cx="12275424" cy="647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76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758"/>
            <a:ext cx="12192000" cy="64175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560" y="690880"/>
            <a:ext cx="641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https://plot.ly/~qiuzhou/2/professional/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82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9550"/>
            <a:ext cx="10623894" cy="70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3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6050"/>
                </a:solidFill>
                <a:latin typeface="Baskerville Old Face" panose="02020602080505020303" pitchFamily="18" charset="0"/>
              </a:rPr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097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training schools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more visual software training and less amount of Microsoft software courses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Coding schools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shift more focus on intro to programming courses than intermediate level / advanced level of languages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educational institutions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offer more big data course but fewer on Network and Cyber Security topics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 courses providers </a:t>
            </a:r>
          </a:p>
          <a:p>
            <a:pPr lvl="1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 more handcraft course like sewing &amp; textile, Jewelry and Pottery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5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62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24"/>
            <a:ext cx="12192000" cy="64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3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041"/>
            <a:ext cx="12192000" cy="66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9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960" y="-103940"/>
            <a:ext cx="14742160" cy="688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99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2" descr="data:image/png;base64,iVBORw0KGgoAAAANSUhEUgAAAeYAAAFzCAYAAADrOKo/AAAABHNCSVQICAgIfAhkiAAAAAlwSFlzAAALEgAACxIB0t1+/AAAIABJREFUeJzs3Xl8XFX5+PHPuTOTzM2+TtM2LSUsBygFRnbKUlBRUUGCIoJ7FBHjVjfE9evu1/1LXRCCLIriTyOiFBXRsu8UUJbD0gUKLW3SLWkmy8zc3x/nTjtNJ8kknWQmk+f9euU1mXvPvfNMKPPM2ZXneQghhBCiMDj5DkAIIYQQu0hiFkIIIQqIJGYhhBCigEhiFkIIIQqIJGYhhBCigEhiFkIIIQpIMN8BCDFVtNYLgNX+02uNMe8Zo/wS4N8Axhg1qcHlgNb6T8BbgARwjDHmkXFcsxVYZIxZN4nxfQf4HHCbMeY1Ob63At4AvAM4DmgGFPAKcD/2v/dfR7h2AzALeJcx5tfDzpUA+xhjns1lvEKMRmrMYqZ6t9b6TfkOIscuAjYDAeAqrfWoX7y11udhkzJA+2Qm5cmktZ4H3A7cDLwTm5TXAM8BDcDbgL9orf+hta4fx33fCDwBvD3XMQsxGknMYib7pda6Nt9B5Iox5hXgY/7Tw4FLRiqrtW4A/s9/+gdjzG8mObxJobVeBDwKnAQ8hU3C5caYg40xhwI1wIVAN/Ba4J9a6/JhtzkROBi4adjxLwH7T2L4QmQkiVnMVB4wm13JqSj4CTaVYL6otT54hKKXAY3ABmxNe9rRWpcBNwB1wAPA8caYPxhjkqkyxpghY8wVwOnAAHAE8OX0+xhjnjPGPG2M2T510QsxMknMYqb6qf/4Tq31mXmNJPc+BGwBSoEOrfVu/5/77/c8/+kHjDHdUxxfrnwGW9ONAxcYY7aNVNDvb/+F//TDflIXoiDJ4C8xU/0ftrn3JOByrfVdxpjN47mB1noW8CngTcAC7KCrp4HfAT81xvSnlV0HzAXeObzZWGt9AZAadLTIGPPfYed/CHzSv2f7WHEZYzZorT8OXAscD7T77xetdTXwc7/oFcaYm0d5f6/D1qaPx9ZKtwIPApcbY4Y3+6YPojoY26R+AfbL/1PAqIO9tNY/8a/pB1qNMbeM9T6BD/qPfzTGPJdF+R9hB4LdaYzpyxD3u4wxv9ZaX8SuvxHA17XWXwcuB24BbsTWvmcbY7ZkeC+V2JaIMuAIY8xjWcQmxE5SYxYzlQe8H+gDmrBNu1nTWi/GDgz6DLYfchXwAnAk8H3gPq11U9olf/EfT89wu9em/X5ahvOpQWo3ZhufMeY6IDUK+Wv+lwiA7wJz/HiXZrpWa6201r8E/oYdHOZg+3ETwBnAn7XW12mtAyO8/JXAh4EXsTX33tGaibXWP8Am5T7gTdkkZb+Jfq7/9NaxygMYY9YaY36bxSC39cDdQI///AX/+XPYAWavYFsjzh3h+rdhk/JKScpiIiQxixnLr2V93n96vtb6LaOVT9FazwX+DNQDVwARY8yhxpiFwAHYWtnhwO/TLkvVMNOTMBmO7ZaYtdYH+PfcCqzIJr40H/Kvqwa+q7U+DjsQKgm8xxjTO8J1l2Jro4N++SZjzDHYhH4BNoG+E/jWCNefAJzt/03mM3ICS02hWgr0AmcYY27L8r0dlPZ7TpOfMebPxpgTgSf9Q1cYY040xnzfGBMHrvOPv2uEW6Sm4f0ql3GJmUMSs5jpLgPu8H//RZbTaT6NTco3GWMuNMZsTZ0wxjwPnAVsB07SWr/BP/UvbPKZrbU+LFVea70Qm/DuwibMk4f1Cadqyzf7SSFrxpiXgU/4T98N/BY7t/cHxpi7Ml3jN8OmRnNfYoy5IjWYyhjjGWOuBz7in/+E1npOhtv80xizs3ZvjOka4bW+gZ3XvB14vTHm9nG8vbq03zeN47pcuMp/XKy1bkk/obXeF9s9MghcP8VxiSIhiVnMaMaY9CbtWcCyLC4723/8daaT/rSlVPPqm/1jA8A//GPpzdmp2vKfgP8CtUA07fwb/cc/ZxFXpliuAZZjE/IC4D/YaUAjWQJUYPt6Lx+hzHXYZFiCbdoeLmPST6e1/irwBezf/bXGmLvHumaYHWm/h8Z57V4xxjwF3Oc/HV5rfjf2b33TNB5UJ/JMErOY8fxabqqWeJ7WunWkslrrCmAf/+mXtdZ3ZfrBrj4Fuze5ppqzX5d2LJWkbwPu9H8/zX+tSuBk7ECjbAZDjeRzab9f6n9JGEkq3qfSB0ilM8YksH3OADpDkfVjxHMC8BX/dxeoHKN8Jumv0TCB6/dWqtb8zmHHU4lamrHFhEliFsJaxq4m7Z/7C3BkUp32+6HA4hF+UgOTatLK/xU7gOpErbXrL/d4MtAFPI5NzrCrn/l12NrgbaP0B2ejd4TfM6nyH0eceuRLDebKlFRjY1zrYlcouxVbu+zwv4SMxzPYAXxg/ztkRWsdHWXQ2nj8Dlvb319rfbx/7xOB/bBfGv6eg9cQM5QkZiHYo0k7wq55zsOlN6EuMsaoMX5elfYa3cA9QBibkE8AyoF/+a//b3Yl7iB72Yw9QamRyNWjlrJN7unlx6MbOBU7l3ojtgXie+O5gTFmPXbqFmQeULcHv//3EWCL1jrT6PjxvH4P8Af/6QX+Y6q2fK3fqiDEhEhiFsI3rEn7XOCtGcpsxU6XAVg40r201ou01kdkWPIzvTn7VP/329Lu/TC2j/c4bP9tkj2XipxMT/uPB4+0CIf/peFw/+lENnd41BjzuD9vPLWE6IVa61eP8z6/9R/P9kevjyU1aC0EPDTO18ok1Zx9tl8LP8t/fnUO7i1mMEnMQuxuGXZDBICLRyiTmh/cPnxVLdi5iMe/gZXsGhWdkkqyp2MHWgH8M+186vdLsDX3+40xG7INPgdWYGvBYex0q0zejR2VnmQvm2yNMTdg53hPpEn7Z4DBJtpf+X/3jPxm5tSXgMuyXEwmtbTnSDuL3YGd2zzHv/cs4F5jzNMjlBciK5KYhUiT1qS9g5E/kL+D7as9Efh1en+01nof7CIU9dh+2t2axI0xz2CTyULsilprjDGr0oqk+pnz0YyNvxBIqln5O1rrD6S+fPgLj7yDXYuxXGaMWZuDl/0wts96XE3axphB7H+rXmy//r1a67PT+5C11mVa649hF0sJYZuyv5zpfhmk+uP3yXTS/7eSGuT1Nf9RBn2JvSaJWYhh/EQ54s5M/sIk52Jrlu8AXtZar9RaP4GtQS3GJvYzjDEbM9wiVWsOsSsRp9zN7oOnsl7tK4e+iW2mLcEuoLJBa/0A8DJ2bm6Z//jZXLyYMeYldo0c/5DWOuu9mo0x92D761/CLgXaie1DflRr/Sh2kNlPsH35twCvTl8qdQwr/cf3a60f01r/KEOZa7DjAiqw/91uyDZ2IUYiiVmIzH7KribtPfjLRi7Err/8HHba0P7YfYB/hh0Yds8Il6fXgndLzP5UptQ84KeNMWYiwe8NY0zSGNOG7eO+CTv6+QhsAroRu2zmBX6NNVcuZ9eo+CvH06RtjFmJ/fu3Y5vWe7BJ+iDsCOnfYRcwOSN9MZgsfAPbX7zFv/8eo7/9LxWp7oc/yg5VIheU53ljlxJCCJGR31JyCLY2/q98xyOmP6kxCyHEBGmtT8Am5eewA/6E2Guy7aMQQoyDvz62h11E5hr/8I/9wWBC7DVJzEIIMT7vYfeR3Y8w8rriQoybNGULIcT4PIrdTjO1+tfrx7vzlxCjkcFfQgghRAGRGrMQQghRQCQxCyGEEAVEErMQQghRQGRUtpiWtNZXY0fHjuUaY8x7c/i6G7C7I70+V/cUQoh0kpjFdHU5u+/KdBJwIfBL4M60489PZVBCCLG3JDGLackYcy9wb+q5v0fwhdht936dt8CEEGIvSR+zEEIIUUCkxixmBK31ycBXgWOAJHZ7xS8YYx4ZVu5E4EvAsUAcuAe4xBjz5LBy78VuVbgvdkep7xljOib1TQghZgSpMYuip7V+I3Z7RRf4AvBt4ADgLq31MWnlXg38C9gP+A7wLSAKrNBaN6fd8iTge9g9iT/tH7tSay0DwoQQe01qzKKo+X3Pv8Du9fua1EYDWuufAo8DPwGO94v/ENgAHJXat1drfatf7kJ2rY9cChxrjPmvX+YfgAFagb9NwdsSQhQxScyi2B0LNAP/C9RrrdPP3QxcrLVuwNamDwO+mUrKAMaY/2itjwJWp13331RS9ss8o7XeDjRN3tsQQswUkphFsdvPf/w//yeTeUCF//uzw08aYx4edmhjhnvEgJKJBCiEEOkkMYtiF/AfP4fdni+T54FX+b9ns6tLcm+DEkKIkUhiFsVujf+43RiTviAJWuvjgCqgH3jBP7wfw2itfwi8ZIz5wSTGKYQQgIzKFsXvXqAL+ITWuix1UGtdi91L95dA3BizCngauEBrXZFWTgMfBRqmNGoxJjfa/n432v6/brT9zW60vTbf8QiRK1JjFkXNGNOvtf4EcB3wkNb6V8AQdpT1HOCtxphU0/Qngb8AD2itO7DN4B8FXgGktlx43gG8BvgM4LnR9v9iR9/fDvw9tnLZ9nwGJ8RESY1ZFD1jzG+ANwCbgK9gFxrpAt5gjOlMK/c34LXYwV1fw85Rvgc40RjTNcVhi1G40XYHO+I+RQGLgI8Avwc2udH2W9xo+4VutH1WPmIUYqKU52Uz1kUIIQqHG20/DHgsy+JJbJfGn4A/xVYuWzVpgQmRA5KYhRDTjhttvwj4+QQvfxy4EZukH81dVELkhiRmIWYYt7UjAJRhF1VJfyzF9r8PpP0Mpj+PdbYN5SPm4dxo+zXAu3Nwq9XYpu9fSk1aFApJzEJMc36ibQLmYge0ZfppwCbfMiC0Fy+XBLZiB8RtGOXxxVhn26T1y7vR9meB/XN4Sw/4O7YWfnNs5bJEDu8txLhIYhZimnBbOyqAQ4CFaT+HYJccLcSBnN3YNcSfwk5FSz2ujnW2TXiRFjfa3kjm1ddy5QXsNLorYyuXvTKJryNERpKYhShAbmvHfsAJ2PW7U0l4Hnb08XTXj1369EngIeAB4KFYZ1tfNhe70fYzgT9PXng7DWEHjP0stnLZ7VPwekIAkpiFyDu/KfoI4ET/ZzEwO69BTb0E8ATw6rGawN1o+7eBS6Ykql2exO5Sdo3MjxaTTRKzEFPMbe0owdaGT8Ym4uPZtYnGTNYV62xrHKuQG22/Hfu3y4de7GYo34utXLZ1rMJCTIQkZiGmgNvaMRs4A3gjdrWqyvxGVJD+Gutse/NoBdxoexDYhh3Elk9bsft3/zi2cllPnmMRRUaW5BRikritHQcDZ/s/R1Ic/cOT6Z4syhxB/pMyQA12dbiPu9H2/wWWxVYuy6qPXIixSGIWIof8ZPwuoBXQeQ5nuskmMZ8w6VGMTz3wXWCp3/f9i9jKZQN5jklMc5KYhdhLbmtHDXZDhfcCx+Q3mmkrDjyYRbnjJzuQCZoF/Bj4tBtt/ybQEVu5rCAWYxHTj/QxCzEBbmuHg93w4n3AWUA4vxFNew/HOtuOGquQG21fC8yfgnj21mrsZinXxVYukw9ZMS6FuCiBEAXLbe3Y323t+BZ2EYq/AW9HknIu3DtWATfaPofpkZQB9gWuAVa40faD8x2MmF6kKVuILLitHSdjt4F8EzKIazJMx/7lbJwMPOoPEPuG9D+LbEhiFmIE/sIf5wCfQvqOJ9uYNWYKt395LCXAF4G3u9H2D8dWLrst3wGJwiZ9zEIM469J3QZ8AliQ32hmhPWxzrY5YxVyo+33AsdNQTyT7dfA0tjKZZvyHYgoTJKYhfC5rR0R4JPARdh5qmJqdMY6284ZrYAbbS8FtmNrn8VgM/BZ4CoZHCaGk8FfYsZzWzsq3daOrwHPY9dglqQ8tbLpXz6S4knKAHXAlcjgMJGBJGYxY7mtHaVua8cngVXAl5D1qvOlmPuXx5IaHPbJfAciCocM/hIzjj8H+d3Yeab75DeaGW8AeDiLctNxRHa2SoAfutH2U4D3xVYu25LvgER+SY1ZzChua8dZwOPAr5CkXAgeiXW2ZTOFqFhrzOnOAla60fZj8x2IyC9JzGJGcFs7DnFbO24HbgQW5jsesVM2C4ssYObsT70PcKcbbV+a70BE/khTtihqbmuHC3wZOxc5lOdwxJ6KdWGRvRECfuA3bb9XmrZnHqkxi6Lltna8AXgCO9JaknJhyiYxz4Rm7EzOxDZtF8PcbTEOMo9ZFB23tWMu8BPsql2icK2NdbYtGKuQG21/GHjV5IdTsIaAS4EfyJznmUFqzKJouK0dAbe14+PAU0hSng6y6V8uAw6bglgKWQj4HnCjG22XKX0zgCRmURTc1o79gLuwe+JW5jkckZ1smrGPQcbCpJyJXZBkVr4DEZNL/sGLac9t7XgvcBlTvEBI3ct/IziwhY37vmO34068j5pX7sDteQ7lxRkMR9g66xQGy+aO6/6h/o00rbqW7Q3HsS1y4s7jKjFI/cvLCfesIl5Sy5bZr2WgvHm3ays2r6Sy+0HW7/8BUAX7/XsmLywyUUcC97rR9tfHVi57Jt/BiMlRsP/HCjEWt7Wj1m3tuAE7J3lKk3L5lsep2PL4HsdVYoBZq6+nbPvT9NYdwbbIiQTivUTW3ECofxx7FnhJ6l9ajvKSe5yq6rqPcO9atkVOIl5SRcOLnahE/64CyThVm+5jW+PiQk7KfcCjWZSbaSOys7EvcLcMCiteBft/rRCjcVs7lgCPAedO6Qt7Sao23k3dy3/LeLqq6wGCg5vZNP8ctkVOpKf+KF5ZcL5/7v6sX6Zq032EBroznivb9jQ9dUfQ03A03XPfhJMcxO1ZtfN8xZbH8JwgfdUFvQTzQ7HOtngW5ST5ZNYA/MuNtp+Z70AAtNanaq09rXW31npca5prrSNa6/LJim06ksQsphW3tSPktnZ8B7gNmDelL56M0/T8NdRsupsd1QuJB4dV0j2P8q3/ob9iPwbKd4WWDFWwtelU+suyCzfUv4nqrnvZ1pi5FTcY7yEeqrYvGSglEXAJxHt2xljVdT/bGk8o5NoyZNG/7EbbD8QmIJGZC3S60fYP5TsQ4AJgB3Zzjqy/LGit3wAYoHGS4pqWCvr/XCHSua0dC7Af6J8jD/92lRfHSQ7S1Xwmm5vfuEfiCwxtIxjvJVaxwB7wPFRiEIDeuig76g4f+0W8JHUvLae/fB92VGdeoCwRcHGSAztfw0kMkgy4AFRueRTPKaGv+pAJvccpJPOXcyMA/MKNtn8jXwForUuxsyCuBbYB7x3H5cciu7ntQQZ/iWnBbe04Ffh/QH2+YvCcUl4+4IMj1kRDg3aBpmSwjJoN/6Ziy2M4yUGGSmrY2nQascr9x3yNqq77CQ1uYf38VsjQvwwwUD6Piq3/JVaxH27vKpSXYKB8Hio5RFXX/WxpOhWUmvgbnRrZDPyS/uXsfcGNts8FPhhbuSybLoJcOgObXP+N/f+zVWvdZIzZMMVxFA1JzKLgua0dHwV+SL7/vSoFjJzwnIStxVZvvBNUgC1Nr8ZTDlVdD9Dwwp/YuM/bGEjVpjMI9XdRvekeNje9hkSoksDgtozltkZOIrL298x5/io8FFubTiVeUktl1wMkA2H6qgq6bxng2VhnW1cW5aTGPD7vBZrcaHtrbOWy2BS+7gWAB9yBrcGfC7wLO/caAK31GuBWbEvX+UA3dvDfG/0iq7XWtxtjlkxV0IVMErMoWG5rRwnwM6At37FkxUsANkG/fMAH8QJhAGKV+zHn2V9S88odvDJSYvabsAfK5o7Z5J0oqWH9fm2EBjaRCFaQDFWgkoNUdT3AltmvBqUo2/oE1ZvuRXlxdtQc6o/QLphadDYLi1Qhm41MxOuBP7rR9rfEVi4bnOwX01pXYZPrvcaYV7TWy7Fbeb6HtMTsewd28Z9PAE3AP4BB4Gzgk9jlcwXSxywKlNva0YRtGpseSRnwHLscd1/VgTuTMoAXCBOr3J+S/g07+5yHq+p6gJKBTWyddQpOvM/++FOgVDKOE++D9OVznQBDbhPJkB2AVtG9kkSwjL6qgwj1d1H/0s301L2KzXNeR8XmRyjPMLUrj7LpXz4O+XyaqDcA17vR9sAUvNY5QBjoBDDGbAf+CSzUWh89rKwLnGWMudwY8z/GmHuxW7AC3GiMuXUK4p0W5B++KDhua8dRwINMsz7GhD9KOxko2+NcMlCGAlQyc2IO965GeQmaVl1Hs1lGs1nG7FXXAFDV/QDNZhmBoe0Zr1WJQaq6H9hZKy7b/jTxkhp6619Ff8W+9FVpyrc/lZs3mRuysMjkOwe4yo22T3Yzyfn+Y2fasdTv7xtW9jljzMuTHE9RkKZsUVDc1o63YUd3hscqW2iGwg14KkBoYM/u08DQNpIqSDK4Z9IG2NJ06s4a8s5r4jtoeOlmdlQvpLdmIYlg5qmelZsfJhGsIFZ1IGBXHksGdpVNBlwCQy9O9G3l2nbgv1mUm1ZfygrUu4Fe4COTcXOt9WzgNOAZwNNaL/BPPYbtcz5Pa/1JY4w/hYCNkxFHMZIasygYbmvHh4DfMQ2TMmCnKVXuj9v7PKH+Xck5MLiVsp7n7KjsEUZ0D7lNDFQs2P2nzC6zGS+ptoPGnD2/R6vEAJXdD7ItsqsPOREst7Vrv+k7OLiVRKhglg9/INbZlnm4uc+v5R07RfEUu4vdaPt3J+ne52FzyIHA6rSfh7CjJGuBs9LKJyYpjqIjNWZRENzWjkuBb+Y7jr21ddYSwjteJLLmd/TUH4mnHCq7H8ZTQbbOOnlnucDgVkr7XmKgbC6JkolP46zsfohEqIpY5QE7j8WqDqB6k12dLF5SQ1nPs2ye/Zq9el85lE3/8kKgerIDmUE+60bbe2Irl+V6rvP52Jrxe4CeYecOB76KHSn++xy/btGTxCzyym3tUMD3gaX5jiUXEiXVbGh5J7Wv3E5V1wOAx0BZM1uaTt0tAYd3vEj9y7fQPecN7JhgYlaJAaq6H6J77hm7jbgeCkfYPOcNVG+6G9XzPNvrj2FHTcHsnCj9y/nxdT85/yQXN9NaHwgcBfzbGHNdhvM3AxcBp2ut54xyq1QtWlpv00hiFnnjtnYEgCvYc5DItPDygRdlPJ4oqaFr3lkZz6XsqF3EjtpFo5ZJlFTzwsLPjnjeC5Sy7uCPT/j+eeAhC4vk04/caPuO2MplV+bgXqlBXx2ZThpjhrTWVwGXYuc0jyS1s8tntNa3GGNuykFs0558SxF54bZ2lAJ/YJomZTEhT8Y62zKvmrI7qTFPDgVc7kbb35aDe52PXX6zc5QyvwSSjL5E5++w06veB0xWX/i0o7z0uZFCTAG3taMC+DN2RKeYOa6MdbZ9cLQCbrS9HluLKpjVUIpQDDg5tnLZQ/kORGQmNWYxpdzWjjLgZiQpz0TZLiwiSXlyucCNbrR9dr4DEZlJYhZTxm3tCAM3ASePVVYUJelfLhxzgT+50fZpOTWx2EliFlPCX/f6j8Cr8x2LyIvN2H13xyL9y1PnWOzgS1FgJDGLSdeydHmgcW7jT5SjpDY0c90X62wbdUCLv7bzMVMUj7De6UbbP5XvIMTuJDGLSdWydLkCrgiGghfNap610XGcTWNeJIpRNv3LhwOZ1x0Vk+k7brRdupcKiCRmMdm+jz8lSjnqwMi8SG8gGJCF7GceWVikcAWBG2QwWOGQxCwmTcvS5Z9l2IpeSql9G+c2JoOh4No8hSWmXgK4P4ty0tWRP03A791ouyw6VQAkMYtJ0bJ0+dnAdzKdU0o1N8xpcEMloWenOCyRH/+JdbbtyKKc1Jjz60Tge/kOQkhiFpOgZenyKHAdo8xHVUpF6mfX15eUljw5dZGJPBmzf9mNtjcB+05BLGJ0n3Cj7WfmO4iZThKzyKmWpcvnAH8hi0E8Sqm6uqa65lK39LHJj0zkUTYDv6S2XDgud6PtdfkOYiaTxCxypmXpche71ObcbK9RSlXVRmoPCJeHZXnA4iULi0wvTcBl+Q5iJpPELHLCnxZ1LXYruHFRSpXVNNQcVlZZdl/uIxN59kqss21VFuWkxlxYznej7W/JdxAzlSRmkStfB9460YuVUiVVdVVHl1eX353DmET+jVlbdqPtJcCRUxCLGJ9f+JuKiCkmQ+PFXmtZuvws4At7ex+lVKCypvIEx3Hu6NnSIwseFIds+pejQFGs2RxOdFE1tJqS5HZAMehUszW0H4OBmozl6waeJOj1sTGcXUPTrP77KU1u3+N4XyBCV+nhACgvTv3gE4QTXcRVGVtKDmIgULtb+YqhF6mMr2V9+ARQI9bPZgHLgHdkFZzIGakxi73SsnT5PsCvcnU/pZSqqK44ubq+ekWu7inyasb0L5cmNtM4sBLHi7MttD/bQi0EvT5mDTxESWLPbajL4y9RkXgp+xfwPELJHfQFGukqOXS3n57g/J3FqoZWE05sZltof+JOmIaBR1HeUNp9klTFV7Mt1DJaUk45z422t2YfpMgFScxiwlqWLg9hNzqvHavseJVVli2pbaxdkev7iik1BGQzqK8o+pdrB58hocK8Ej6GntA+9IQWsCF8DEkCVA89t6ug51E19Dx1g+ObKRjw+nFIEAtE6AvO3u0nvUZclniFnmAzPaF96C5ZhEMCN9G183xFfB0eAfoCWS/09XM32t4wrmDFXpHELPbGt7D7506KcHl4Sd2sutuBUTc/EAVrZayzrT+LctO+xqy8IUJeD32BWXgqsPN4UpUyEKilNLnVHvASNPXfR83QKnYEZhNXpVm/RsjrBWBIjT4TMegNEHdc+3IqSEKFCHgDO1+/Kr7Gry1nve11BPhp1oGKvSaJWUxIy9LlZwCTvitNqVt6SsPshruA5GS/lsi5bBYWmc84ptcVKo8g68Mn7NaknOJ4Q6Q+ahVJHOJ0lSxic+mhjLIGzx5CST8xOzYxKy+RsVxChXC8uB+Yh+PFSaoQAJXxdXgE6Qs0Zf26vnPdaPvbxnuRmBhJzGLcWpYub8ZOjcr+U2UvhEpDJzXObbwP2zQqpo+Zs7CIUsSdchLO7mPYQskeSpNbGXCqAZvAXw4vpi847sRISXIHSQLUDhqa+/4yyVTsAAAgAElEQVTFvNi/mB27i7L4ht3KDTi1VMRfJpjspTK+FoXHgFOL8hJUDa1hW2jf8dSW0/3UjbbnvNtK7EkSsxiXlqXLA8BvgSmdRhEMBU+INEdWosimaVQUhmwS87Rvxh6J8uLUD/wXgO2hBf5Blc2Aq4xCyV4cEjjE6S45lO6SQ/AI0DD4H8riuzZs2xraH0gyp/9eaoaeZWvoAOJOGRXxF0mq0ERqyymNwBcnerHIniRmMV6fwS52P+UCwcAxkebIU0qpbDZEEPn1YqyzLZshx8VRYx5GeQkaBx6lxOtle3ABA4G9X+GyNziXzaGD6Co9nFgwwo7gXF4JH8OQcqkdfBY8OxQj4bisD5/A+vCxvOSeTE9oH7+2vHZn33JZ/GVmx+5mTuxOqgef33ltFtrdaLusaT7JJDGLrLUsXX4Q8JV8xhAIBKKReZFVylF7zj8RhSSbhUVc4IgpiGVKKW+IxoFHCCe30BuYw7bQ/jm5b29oHr2hebsd85QdXR1gcOfgMBuEw5BTRdIfXFYRf4GEKqEvMItQspf6wSfoCc5nc8nBVMRfoDz7aVslwLdz8obEiCQxi6y0LF3uAB0UwEIQjuMsijRHNjiO0zV2aZEn2TRjHwWEJjuQqeR4g8zqf5hwcis9wblsLjlkov25WUuoEmDkwWDKiw+rLb9CXLn0hubRH2igLziL8vgr43nJt7vR9mP3PnIxEknMIlsfo4D6Ax3H0ZF5ke1OwFmf71hERjNmYZEU5cWJ9D9CidfD9uB8tuQwKQeS/TTF7qFq6Pk9zoU827OTmiI1XGX8RRKqlFggAoDDIEk/mQMkSZtOlb3vj/cCkT1JzGJMLUuX7wd8M99xDKeUaok0RxKBYOCFfMcidtMPrMyiXFH1L9cNPr0zKW8t0Tm9d8IJ4xCnIv4SKjUVCggkY5THX6bfqd3ZbJ1OeXEq02rLYGvYAa9/Z79y0IuRGMd8at+JbrT97Im+HzE6ScxiVP6uUVcCZfmOJROlVHPj3MaSYElwz6qEyJeHYp1t2UxtK5rEHEz2Up5YT5IgQ04lZfH1e/yMRyDZR1l8PYFk385jW0IHEfQGmNX/AJVDL1A1tIqm/gfwUGwuOSjjfSrja3erLQPEAhEC3gB1g09SNbSKssRGdgRnTeRtf9eNthdVV0ShkE0sxFguApbkO4jRKKWaGmY3dHdv6H5qaGDo4HzHI7JaWGQ/7IpSRSGc2AKAg91AIpMXglkvgUk4uZX6wSfoLlnIDsd+J44FI2zicKriq6kZehYPh/5ArT8das/VwJQ3RNXQC3SXLNytSX3IqWRzySFUD61CJRJsDy5gR2BCa7wcAHwIu9GFyCHlZT9MXswwLUuXR4Bngap8x5INz/O2bXlly9qB/oHD8h3LDHd2rLPtxtEKuNH2d2EXqRHTWxewX2zlsj23vBITJk3ZYjTfZJokZQClVHXtrNr9w2XhR/Idyww3c1b8Eg3ApfkOothIYhYZtSxdHgXen+84xkspVVbTWLPQrXDvz3csM9Tzsc62jVmUK6oR2TPcx91oe9F0SxQCScxiJD9hmv77UEqVVtdXH1leVX53vmOZgbJZWKQSOHQKYhFTIwxcnO8gism0/OAVk6tl6fK3ASflO469oZQKVtZWHl9ZU3lnvmOZYbJpxj4GCIxZSkwnF7vR9rwvPlQsJDGL3bQsXR4GvpfvOHJBKeVU1FScVFVfdXu+Y5lBZtzCIgKwG1y8K99BFAtJzGK4TwP75DuIXCqvLD+lprFmRb7jmAF6gf9kUU4GfhWnpW60fUq2gi12kpjFTi1LlzcBl+Q7jsnglrtL6mbVSc15cj0Q62zLvGCzz//gPm6K4hFT6yDgjHwHUQwkMYt0nwP2XKmgSJS6pafUz66/E0jmO5YilU3/8kFA7WQHIvLmU/kOoBhIYhbAztryh/Idx2QrKS05qWFOw71AfMzCYrykf1mc6kbbo/kOYrqTxCxSPgdk3p6myIRKQosbmxsfBsa9pY4YkUd2iVn6l4vf0nwHMN1JYhYzpracLhgMHhuZF3lCKbUj37EUCRPrbNuSRTmpMRe/t7vR9gktvi0sScwCZlBtOV0gEHhVpDnyvFJqW75jKQLZbFxRi+1jFsUthN2/XUyQJOYZbibWltM5AeewyLzIy47jdOc7lmkum4FfxwEynWZmuFAWHJk4ScxiRtaW0zmOc3CkObLVCTgb8h3LNCYDv0S6GmTq1IRJYp7BWpYur2MG15bTKUftF2mODAaCgXX5jmUa2gI8lUU5Gfg1s5yf7wCmK0nMM9sHmOG15XRKqfmNcxsDwVBwVb5jmWbuj3W2jbqxuxttD2DXyBYzxxvdaPu02Ta2kEhinqFali4PIDvC7EEpNbthTkNVqDRk8h3LNJJN//KhQOVkByIKShhozXcQ05Ek5pnrLIpsTexcUUo11DfVN5WES7JZ91lI/7IYmTRnT4Ak5pnro/kOoJApparrZtW1hMvCj+Q7lgKXBO7Popz0L89Mp7nR9ln5DmK6kcQ8A7UsXb4IWJLvOAqdUqq8prFmoVvhPpDvWArYf2OdbT1ZlJMa88wUAM7NdxDTjSTmmUlqy1lSSpVW11e/qryqPJt+1Jkom4VFGoH9piAWUZikOXucgtkU0lpfDbxn2OEksAM7TeJnxphrchGQ1loB38GOGA4DnzHG/CwX9x5HDF8FvgLsa4xZM5WvPdlx+FOkLsjFvWYKpVSwsrbyOOWoO3u39p6U73gKjPQvi7Ec50bb942tXLY634FMF1kl5jSfBLr83xVQDbwTuFpr3WCM+UEOYnoj8FngZuBG4M4c3HO8OoHngE15eO3JdgFQlu8gphullFNRXXGi4zi3b9+8/ZR8x1NAsmlJkP5l8Q7gW/kOYroYb2K+cXjNTWvdATwJfFlrvcwYs7c79hzmP37eGJOXUbHGmMeBx/Px2lPgXfkOYLpSSqnyqvJTHMdZsbVr65J8x1MANsU6257LopzUmMX5SGLO2l73MRtjYsBfgCpg4V5HBCX+YzYDSsQ4tCxdroGj8x3HdOdWuEtqZ9WuyHccBWDMZmw32h4CjpqCWERhW+hG2xfkO4jpYrw15pEkU/fTWq8BbsUm/fOBbuAIY0yX1vokbJ/pcX75B4CvGmPuAPCvTc2tXa21XmuMWeCfOx74Wtq19wJfNMbsHDGrta4FfgScBswC1gG/B/7HGNPvlykFvgucCcwFNgI3+ffa4pf5KsP6drXW9cDXsfN/G4A1wK+A7xljEmnXXQIs8uM4BYj7919qjNm5UYLW+lXAF4ATgTrssob/BD5rjJmsZSHfOUn3nXHCbnhJfVP9Hd0buk9i5m7MkE0z9hHI6nLCOg24Kt9BTAd7XWPWWjvYqTcD2CZtsP0JhwGfAK7wk/KZwApgPjbBfd3//Tb/HH75P/m/f9J/jtb6tcDt2D7tLwHf8K+9w0/2Kb8H3gRcAXzEf71LgP9LK7MM+CDwO+zKV38ALgRuGOU91mI/hNr88p/EDnr7NnD9sOIB4N/YGv+ngT8C7wZ+nna/RcBdwP7+PT4C3AKch+3fniwy6CuHSsIlJzfMabgHSOQ7ljyRgV9iPF6d7wCmi/HWmGu11r1p1y7AJqnDgR8ZY3q11mC/IZ9ljHkZQGsdBH4KvAQcZYzZ7h+/HPgv8DOt9S3GmBu11kcAZ+P3Z/uJ/xfY2vUpabXTZcCj2KQb1VpHgNdgR3F/34/xSn+Ud0vae7gAuMoYc2nqgP+eXq+1rjDG9LKnzwEHAmcbY270j/1Ma/1T4GKt9TXGmOVpf5cbjDGf8p9frrWeC5yttS4zxvRhvxB4wKnGmM1+uV9qrUuA87TWdWnHc6Jl6fLFwL65vKeAUElocePcxvs2vbTpVezqhpkJhoAHsygnA79Eyqn5DmC6GG+N+RHsSOVNwHrsN+azgMuwNdOU51JJ2fcqoBlYlkrKAMaYrdga7FxG7oeKYhPrjdgvBg1a6wZs8v8LcISf+LYBvdhEeY7Wutx/jfcbY16Tdr91wNu11u/VWtf4Zb5kjDl6hKQMttn7qbSknPJ1//GsYcd/P+z5o9iEXe8/vxhYkJ58tdZVQL//tGKEOPaGNGNPkmAoeFykOfIfpVRfvmOZQo/FOttiWZSTGrNIme1G2w/OdxDTwXhrzO8EXvF/TwBbsQmrf1i5jcOep2pqmTYGSG0Xtw+Zm8ZSCxN8z//JZL4x5iWt9Yewzdh/AAa01rdjm5KvTYvxw9jE+SvgCq31vdjm86uMMdtGuP++wN+GHzTGbNBab2XPNaeHT7NKjVQP+Nd5Wut6rfXnsU3++/n3SPVV5nThl5aly0PI6juTKhAMHBlpjjy2cd3GfT3Pmwk76mSzsMhcYN4UxCKmj1eT3RahM9p4E/PdWS50MbzPbbTBMakkNDjC+YD/+CXgvhHKPA1gjLlea/034C3Y+dCvAU7H1qKPNcYMGGNu01rPB96M7Y8+Hfgh8Emt9ZHGmExzl8eKf3jsyUwFU7TW52L7pl8G/oXtX34IeB3w+dGunaDXYgeYiUnkBJzDI/MiT25at6kpmUwW+99b+pfFRJyGbSUVo8jVqOyxrPEfDwL+POyc9h9fHOPaXmPMP3e7UOujsQknprWuwI4AfcIYcxVwld9n+7/Ax4HTtdb/8MusM8b8Dvid34e9FFsbPw/bLJ8pBj38oNa6CTtNbKTYR/Id4Flsf/uOtPtN1uCs4U3tYpI4jnNIpDny3MaXNsaTiWQk3/FMIllYREzEEjfa7sRWLhu18jLTTdVa2Q9j+6Qv9vtSgZ39qhf75x4e4dqH/PMf85Nv+rWpJuk4dr/XO7EjpwEwxgwCK/2nCWwf772k1UqNMUl2DWIZaXTtX4CDtdZvGXY81a/+1xGuG0k9sHZYUp7Hrr1Lc/aFqWXpcoVtGRBTRDlq/0hzJBYIBiZr2lu+vRTrbHshi3JSYxbD1WLHDYlRTEmN2RgzpLX+GHZK0kNa6yv9Ux8A5gBv9RPkWNc+4l/bj53ytA9wgTEmrrW+H5uYv+k3VT+O7d/6KLap+5/GmEGt9W+wXxDKsd/664F2bN/58EFbKd8GzgFu0Fr/HHgG21fSCnQaY24Z55/kFuwAtF9gvxS0+O+n3D+fyw3lj8L+jcUUUkrt0zi38eWul7tWx4fixTYaPpuFRUqRD2CR2WmMXBETTF1TNsaYP2itT8f2FX8FO93ifqDNGDPqethp137Bvz6JnWZ1pjHmr34Zz6/RfgXbf3whdtGOPwJf8mvP+MdXYZutz8NuxHEb8AVjTBcZGGM2+wucfMO/psa/x2ewC4mM14exI8jPws5xfhG4FjuH+W7sP9yVI149PmPWlgOP3wA7NpE4vn3343f9CGfbnhWjZNNhJI583+g37esm8OSfUZufB8CLHELi4LOgNG3AeXyAwGPXozY+BeWNJA49B6+uZbfbOGvvxlm1gvgpl4ATYDpRSs1pmNOwqXt99zNDg0MH5jueHMqmGfsoZtb0MZG90xh5IK8AlOd5+Y5BTKKWpcsfYJRlONUL9xH8zw0k6/bbPTF7HsG/X4LXoEk2Hbb7RWW1eHWj7OI3uIPgXT+AZILkvidDMomz6l9QVkd88SfBsd8Hnadvxll7F8kDXofqfg61ZTXxU78IIX+hqESc4IpvktBn4DVP35VEPc/buvmVzS8N9g/mYsnaQnB8rLNtpIGYALjR9k8jH74isx1ATWzlsni+AylUU1ZjFlOvZenyRkaaH+4lcZ67FeeZv2e+OLYZlRgkMetQvObxLXXsrFoB/duIn/RZqJxlX652PsH7f4Fa9yDefDsmyFm/kuQ+i0m2LIH5xxH8xxdRG5/Em3ukPf/CPRAI7Xw+XSmlaupm1QW3bNqycqBvYLo37w5g1zMYi/Qvi5GUYwfTPpHvQArVVA3+EvlxOpmmeiWGCN75AwLP/A1v7pF44eo9iqieDfaXilnjflFn/Upbo67cda3XoPHKIzgvp7XQ92/DK/NnFQXDUFKO6t+6M0bn+X+ROOB1oKb/P1OlVEVtY+3BbrmbzWpZhezhWGfbSFMb08mIbDGaQ/MdQCGb/p94YjSvy3g0GYd4P/Hou0kccUHGxKd6bWL2Uok5nuVunkN9qL5uvOo915XwqptR29JmlpWUo4b8dV+8JMT78UpsH7Tzwj0QLMWbM90rmLsopcLVDdVHlFWWZTMHuFBls7DIvkDTFMQipi9JzKOQpuzidlLGo8FS4ksuHXUwlepZjxcsJfDUjaiXH0UlBvDK6m1/75xXjfyK/f7iaRlq4V5pFU68H4ZiEHLx6vbDWfcAycghOJuegmTc1rQTgzjP30bi4LcURW05nVIqVFVXdYzjOHf1bus9Md/xTIAsLCJyoVjGW0yK4vrUEzu1LF0+B7vJyJ6UM+YIZ9WzARUfgKEYiSPOJ37YeRAsJbjyOtS6kVtjlV+z9gIZBuQGQvYxYVtCE/oMSCYI3fFdnKf+QvLgM6G8AWft3RAqw5tzxJjvczpSSgUqaioWV9VV3Z7vWCZAFhYRuSA15lFIjbl4Ld6bi5PzjwfPI7lgV6UuPidK8I7/JfD0X4jPPTJzbXY8o/zL6omf8jnoWQ+l1RCugviA7Vte2ArKQa17kMBz/4TkEMnmY0gecHpR1KKVUqq8qvwU5agV27q2Lcl3PFlaE+ts25BFOakxi7Hs50bbw7GVy4bvsyCQGnMx27vEvM/i3ZIyAIESknOPQg30QE/mz2cvWAqASg7teTLhHwuGdx1zglA9zyZlwFl7F5RW4s0+AnrWE3jstyQXnERi0bk4a+5EvXj/3rytglNWUbakNlK7It9xZCmb/uVy7MYsQozGAQ7JdxCFShJz8dqrxDwif3CWSowwMNettY/92/c4pQa24QVd8JP3HuIDOM//m8QBp4NSOOsfg7J6kgtOxGs8iOTsw3cf1V0kwmXhJfVN9Xdg9+guZNn0Lx/Dro1nhBiN9DOPQBJzEWpZurwcu1nHxPRvJXj7d3CezTDHeYfd0dNzR9g8KeTiuXWo7XsuE622vYRXM/IugM6aOyBchdd0uD0w0IOXvlJYqBzVP9LOnNNbSbjk5IY5DXcz8nrthUD6l0UuST/zCCQxF6dj2JvxA+EaGOrHeeE+GErrAoptsaOo6/ff2fScSXL24aiuZ6D3lZ3HVJdB7dhIcvYI05+G+nFWrSBxwOtB+VOvw1Wo2Nad/dYq1p1xznWxCJWETmyc2/ggI2+Bmk87gMeyKCf9yyJbkphHIIm5OO11M3bi0HNQ/VsJ3vMTnNW34zz7D4J3/whUgMTCt+4q2NeFWvcQ9O1aZjzZchqEygje93OcVStwnruVwMNXk6xuxpubeRUxZ83t4NbgNS3adZ9Zi6B/G4HHb8B59lbUhsdJjjZVqwgEQ8HjIs2Rx1HE8h3LMA/GOtuyqc0fN+mRiGIhiXkEkpiL015nL69pEfEj348XLMF5+q84q1bg1SwgfsLHdlvRS3WvIvjYb1Ddq3ZdXFpB/PiP4lXNwXnmFpzVd+A1LSJx9IcgkKEiPxTDWXX77rVlgKo5JA57O6r7GZw1d5BsOQ1v3jF7+9YKXiAYOGpW8yyjlOrJdyxpshn4pbG7tQmRjflutD2XO+kVDdnEogi1LF1ugGLazWhGSiaTT2xct3GOl/Rq8x0L8OZYZ9uo+4670fb3YvdHFyJbC2Mrlz2Z7yAKjdSYi0zL0uWlwChbP4npwnGchbOaZ3U5AWdTvmNBVvwSkyOS7wAKkSTm4nMQMl2laChHHRBpjuwIBAMv5TGMZ2Kdbd1ZlJMR2WK8GvMdQCGSxFx8ZEBFkVFKLWic20gwFFybpxCy6V+uRhaMEOMnNeYMJDEXH5m0X4SUUnMb5jS4oZLQs3l4+WyasY9DPk/E+ElizkD+Ryo+kpiLlFIqUj+7vqGktGSqB8vIwiJiskhizkASc/GRpuwippSqrWuqm1fqlmaz2EcubAOy+SIgA7/EREhizkAScxFpWbq8hJG2ehRFQylVWRupPTBcHn5oCl7u/lhnW3K0Am603QGOnYJYRPGRxJyBJObi0oz8N50RlFJuTUPNYWWVZfdN8ktl04y9EBh5jVYhRiajsjOQD/Hi0pzvAMTUUUqVVNVVHV1eXX7XJL5MNgO/pH9ZTJTUmDOQxFxcJDHPMEqpQGVN5eLK2so7JuH2SSCbGrn0L4uJqnGj7aF8B1FoJDEXF0nMM5BSSlVUV5xcXV+9Ise3fjLW2bbnxtp7khqzmCiFNGfvQRJzcZHEPIOVVZYtqY3UrsjhLbNZWKQeWZdd7J3i3ct1giQxFxdJzDNcuCy8pK6p7nYgF7vTSP+ymAqyhPAwkpiLiyRmQWm49JSG2Q13Y/uI90Y2I7Klf1nsrQx7wc5skpiLy9x8ByAKQ6g0dGLj3Mb7gaEJ3qI71tn2TBblpMYs9pbUmIeRxFxcZJN6sVMwFDw+0hx5FEX/BC4fsxnbjbYHgaMncG8h0kmNeRhJzEWiZenyEFCa7zhEYQkEA0dHmiNPKaV6x3lpNv3LhwPlEwhLiHRSYx5GvqkUj4p8ByAKUyAQiEbmRZ7YuG7jXC/p1WR5WTb9yxuAs/ciNCEATL4DKDSSmItHZb4DEIXLcZyFkeaI2bRu01AymRxr3mgceGCse8ZWLnsJeCknAQohdpKm7OIhiVmMynEcHZkX6Q0EAuvHKPp4rLOtb0qCEkLsQRJz8ZDELMaklNq3sbkxEQgG1o5SLJtmbCHEJJGm7OIhfcwiK0qp5sa5ja90re96Lj4Y3z9DkWwGfolJprXeF/gBsMQ/9FfgU8aYTWNcdyLwLeAoYAtwI/AVY0xXWpkK4GrgDOBZ4CPGmLuG3efDwFLgYGNMPAdvSWRJEnPxkBqzyJpSalbD7IZQ94bup4YGhg4edlpqzHmmta4H/g2UAN/FflZ/BjhMa32MMWZwhOuWAH8HtmKTcwL4BHCa1voEY8wWv+ilwGuAL2IT/01a6xZjzFb/PqV+mUvzkZS11l8FvjJGsSjwY2CBMWZB2rWVQHisLzCFTBJz8SjLdwBielFK1dU31Qe3bNzy+EBs4DD/8PpYZ9uafMYlAFtTbQYWGWOeAtBa3w/cCrwHuGKE6y7DJuMTjDHP+9f9CXgc+ALwab/c24GfG2N+qLW+AujG1p6v989fCPSlPc+XbwFPjXBuLfBN0qbsaa2PBG4CLgBWTHZwk0USsxAzmFKqqjZSu//WTVsf7u/rPxJpxi4U5wErUkkZwBjzT6218c/tkZi11guAQ4FfppKyf93TWuu/YBN6KjHPBVb753u01l34S/pqrcPAJcBnjTGJSXhv43GrMWbFaOeHPV8EzJm8cKaGDP4qHnu7LrKYoZRSZTWNNYvKKsruQxJz3mmta4EW4OEMpx8Bjhzh0tSSvP/JcO45oEFrPc9/3oW/q5PW2vF/T/VBXwRsB3477uBFTkiNuXjk+5utmKYcR20Jh0NrGhqa+t5/wj41qzfFvlISdEoDjooHHJUMOIqAo5TjqICjVMhRlCilSrF76Yoc+2XH1XUXtr2XC971nsX9cX6efu7Vrz39kNtu/Uf1uvWbOhoaG3frZ/7Z5VfUX/yhD9L61nPf2R9nYfq5409YfMq999zNjy/72Y/642w68qij+154Ye3n77zn/iPf/o4L5v+/G34bvvY3N7x605ae4yoqKi94X9sH7vnAhRf9tH9ivctd4SBfmtCV46S1XoHfxzysX/rfWuu1/vGrgeOAdwHfxy4j2wPcAHzOGBNLu18ztvn8DdhxO08B3zfG/CatjAK+hG0u3wfYBvwD2x//Ylq5i4CLgf2BGHAH8EVjzBNjvS9JzMVDasxiTMGgs851g+tcNzRQWhpwAwGnWSk1B6idVR2+o095i5/d1EtjWWlNhRvcEXTUEUqpTMtuJpSix1Gq11HscJTqdxw14CiGHKUSjqOSjkIppRxHEVBKlShFqbJjIcqASqWUzCTIIBwOA7D//gcsBhann2vZt4XbgKSXfP/w64455jgqKip4+qknjvU871il7PemgYEBVq2yLdvV1dXnAHztm9/mog+8nw+8791vdxyHT33mcyw67LDzr7n6KiKRCO//wIWvwQ4Om4hVkLPEXK21bshwfJsxZvgGLZ3AbGz/+LeAB9PORbDJ8/fAr7GJ96NAP/BZAK31HOB+7BfO/8OOaD8L+LXWeo4x5nv+vS7FfgFYhu273xf4OHCU1vpQY0xCa30B8HPgWmy/fyN2EN4KrfX+xphto71pSczFQxKzSDdUWhpY7bqhTeFwMFFSEqhyHLWvUqqZDNuDBh21qa6i9PDuvviLL++IHTqYSN5ZP1RyvKNUf1lp4O7y0mCFUhymUp/2EPA8ahKeV2Obaia0/XM2yR0/uQeVUiUKSpXCxQ74qQAq0mIqCp7n/y1HeVeZ3nKopIR3ved9/Pynl/H5z36atg9eSCKRZNllPybWZyuFgYBdlrq5eR5/uulmnn32GSKRWTQ0NtLX18fVV13J5z7/RRzH4S833ciVv/wFA/0DnHV2Kx/68EdwnKx6P3OxF3jKjSMcP5Vhg7uMMY9rre/FJubhfdO1wMeMMZf5z6/QWj+JrfV+1j/2LSAMHGqMWQ+gtf4p8Bvg61rra4wxG/1rbjHGfDx1c631i8CHgQXA836ZJ4wx70kr8yjwPew4gLtHe9OSmIuHNGXPUEqxPRwOrXHd4JZwOBgIhQKNSrGvUupA4MBs7jG/seIZpdTinoFkued5vV39AycNJhMPzS5zD9oxkFi8YyBBwFEvVoaDq0pDTotSat7Ydx1TLpJ7Uim2+8m9txiSe1mZnWAx0D+wx7n+AXusvDxzY8OFF11Mz/btXP+b67hl+V8BOGXJqbyv7QP85Ec/oLq6emfZUEkJhyw8dOfz313/a+rq6nnd69/Ac889y5cuvYRLLv0S8+bP55LPfIpIZGyiDO0AACAASURBVBbnvO3cbN5CxqlcE/Rp4LEMxzMdG8vvM9zjXNjZz/4W7BS1oWG19D8C7wBei03S64BTtdYfB35njHnFGHM5cHnaNeuA07XWXwGuMcasMcYsB5ZnE6gk5uIhNeYZIBBwNrhu8AXXDcVKSwOlwaAzB5inlDpszItHUBEOPhoOBVJNpsGhpPd0SUAdtX0wftRQou/p+ZVltUqpWYmkN29r39A8wCsNOo9WhIO9wYA6Is9N0o7nUZ3wvOocJPceR9HnKBXLZ3Jvmm0HFXd17TkNd9PGjVRWVe1M3sM5jsNnLrmU93/gQtauXUPT7NnMmTOXy37yIwKBALPnZN6yvW/HDq75VQdf/PL/oJTi1r//jXnz5nPe+RcA8NrXvZ6/3XJztol5z28UE/fwGKOyx2P4H3SAXQOgG7AD4N7i/2Qy33/8NPAX7BzqH2mtH8ZO0brCGLPBL/M17F7lXwW+6tfObwKuTB8xPxJJzMVDEnNxSZSUBNa4bvCVcDg0VFoaqHQctY9SqgloyuHrDDXXl++2OM32/kRvQ7n9vIolEget2t67bt+qiucdpfbzi6iBePKIgd5BFOzwm7rLleLwQqp5jkM+knsoQ3KvVEqpqqoq5jY389STe44RevrpJ1mYVssd7pab/0pDYyNHH3Ms9Q27Kn0PP/QgBx+ykNLSzDvDXv+b62iMRHjN6a8DoLu7i7q6up3na2pqeOThBzNem8FE9v+edMaY0T4jU1tP/oHda77pVvn3eVxrfQDweuDN/uPXgE9prY8zxjxtjFmntT4c2+R+ll/mEmCp1vp0Y8zto8Uqibl4yKYD05RS7CgtDa523dBm1w2qUChQ7zdF7wfsN+YN9sKcWvceR6lT0o9174hHGspDO58PJb3m57b1bGupqng06DhHpJf1oDytqXtdRTj4fDjk7KuUms/MkpvkDtsdR/Ueeezisptv/EPtgysff/yggw7ucZRKrPjXrdVrVq8+/My3vPWZeCLZlSm5X3ft1VX9/f38/o83Egzaj/c7bl/Bykce5hvf+m7GF+3t7eXaq3/Fl//n6zv7rhsaGrnj9hV4nodSipfWrSMSmZXt+yjIxDyGTdjP0JAx5p/pJ7TW84FXATu01gHsPuTbjTE3YWvBaK3PxY7y/iA2QS8CMMbcBtzml1mMbSr/GCCJeYbYMnYRkW+BgNoUDgfXum5oR2lpsCQUcpqAfZRSI1eDJkko4KyrLis5evjx3sGk9jxvu1KqKnUs6VH9/LbegxdUld9TGgickOl+iaTXvK1vqHmbbep+vCIc3F4ATd3TieNBdSLpVV/wvou441+38rlPXHzYOe94N4MDg/y/66/mAH0Irz3z3AO7egYPXP/SOp7876MccugRzJ5rx/Odfd57kt/44qedtve/b+D/s3fe4VHU6QP/zPbdbJJNIUCAJEBgQASlBAggLVjPhl2xxF7OeHZP7/Q8PT1/nnp3Yu94dlRs2KP0ACrScaQFCISWvtnN1vn9MZuQStpmd7OZz/PkCTvzLe+GZN/5vnXSCdMrivfu4fNPPux17HHHV0zNOWW90+3zCwJo6kXLv/j8s2lJSUm2mTmzSmRZtgKxM3NmCS889wwPPvAX+vcfQP7333LfX1urkFmHvat+QG2gNtamXTU6JEnyiqL4JXC2KIrHSZJU34f9FHAuStBWGYpyXQqcXm/Mqkb7zwdqRFEcW69Iy68o/vdW44FUxRw9lIZbAJUGyHq9ZpfZrC82m3Uug0Fn1WqFNEEQUlBSJ8JOei/rvkCUdmO0Hp/8m0EnjK9/UQbjzsrq7P5W8yKrXj/9KEsLLq9/VBSZukOOLSGRJ559nRef/hdvvvIcRqOJSSfM4Jo/3obBYABgw9pfePLRB7jjvofqFPMJM07U3Pv3x3j/f68bX33h6ZSExCQuuCSXCy+/2ub0MtXpbZhhVG2v4uOP5nPHfQ9xsNJdWzHLH987o/KWu/7if/v1l2JdLhdnnH3ewZmnnLGzusbr02iEJsq93sndAhwMY4p7rR/5RlEU+0iS1J6Son8GZgJLAtHYu1CU7+nAi7X5x6IoPg38NVDq9GuU91xbwvS1wFr/Al4B8kVRnI/yA7kMJer7udYEEepC81W6NYNu/zIWpVqPSuhxGY26HWaz7rDZrJf1ek1CIDUpYk+KNothdWqiZXxL99NshsW9rPppLd3vZTYuSTQapgiC0OaTSQ83dfckns1INt3cmQXqFQuZcbTgr/oFRgKv9Sh5ymegmNRTgReAKyRJEhrNfaPxdVEUM1H8xSei+P13oCjYp2tPvoEI7j8BV6HkMHtR0p8ekCTpl3prXY5ith6C4sP+GXhEkqTGZUSboCrmKGLQ7V96UK0gXYpSJUtXaDbrK00mnU6n06QE/MHd5ucuCDiHpcaXtHBaBiDGoPltWIp52NHWiTfoV/exmI4VBKG9DVRko06zQTV1Ry0PZySbHgi3EN2ZbvNhotImyogQM2k0EKiStdds1tc0rpIVbtk6Q//EmFWCIEw/2phqt3+oLMvlgiDYWhpT4faM9/j9mwZYLb0FQWiuOlNLNDF1W4w6i0bgeNXUHRWobrVOoirm6KIUVTF3hNoqWQdNJp3fYNDGazRCRktVsrozRr1mh9WkazZ4qxEat0+WjDphwtEGOby+ETsrq3cNjIuxC4KQ0V55WojqzhAEIb29a6lEDKpi7iSqYo4u1MjsVqhXJavcZNJp9HptsiAwqD1Vsroz6cnWCkEQBrVlbIXTV5MS27oL2e33p2+rsJcMirNu0GqEkR2VrV5UNwadZn2sYuo+ThCE2FYnq0QSqmLuJKpiji5Kwi1AJBGokrVHSU3SmoJRJas7k2Q1rtBpNW05LQNQ4vCmpsTqWx8I+GQ5aVtFlWVgnHWlQauZ2GEhA7i9/lEldjeAI8aoXWEx6syqqbvb0LRkmUq7UBVzdLE73AKEidoqWftNJr03UCUrrQuqZHVbNAIVKfGmzPbMcXj8mbIslwiCkNSW8TKYd1Tax6dZLYstel2LEd3txFLt8k0KmLr3Wk26baqpO+LZEW4BujvtSsJWiXh2hluArkYQcJhMuo0JCealffvGLk1Pt23KyLC5+/WLG5yYaJlsseinabWaMe0MRop6BiRb1wVyqNuD4PbJW9s5R7Pb7phW5nIvloOc8uHzy/0qHJ5pBypc6aV29waP179MluWoTRHcse13/jBtLP979flWx279bTN//tP1nJkzgdknTuKBu/PYs6uwwRinw8HDf7mDM2dO4IYrzmfjujVN1vl8wQdceeEZ+Lwda8QMVGUkm9QTcydRT8zRRWG4BQgmgSpZu81mfZXRqDOGs0pWd8Zs0G6xGLSTWx/ZlHKnz927DX7mxhxw1Exz+3wFKWbTGEEQmi/Q3AncXv/Ieqbu5fVM3VFx2PB5vTz5yP1426Ag9+wq5K6br8ZoMjHnyusB+OjdN7njplyef+MDknopz2PvvvkKv/68iiuu+yPr1/zM3+75E/PmL8QaqxR4c7vdvPfmK1x5fR5aXYdVg3paDgKqYo4uuuuJWdbrNbvNZv0+s1nnNhh0MVqtMEAQhN6oUeadxZ+WbPULgqBtfWhTShzefr3b6GduTJnLk+32yev7W80DBEHoqhQzS72o7n1Wk26rSa9J70iEeCTx3v9eZdfOVpsQAbDgg7dwOh088dxrZA4dDsDxY8dzyzVz+Pj9t7j25tsBWJL/DaeffT7nXnQ5p55xLuefNpXVBcuYedJpAHz16YeYjCZmnHhaZ0RXFXMQUBVzdNEdFHNtlawSs1nvr1clKx1Q/YZBJiXOtEyrEaZ2dL7T4x8sy/IhQRA69IBU7fWOKqyq3pERG1N9tIImwcDnl1MrHJ7UQFT3hliTrjwQ1R3X6uQIYuf2rbw772Uuyb2OeS8/2+r4/fuKiLcl1CllAHH4scTF29i544gn4vDhg/QJtH20xMQQF5/A4UMHAHC7XLz/1mtcc9NtaLUdeoarRVXMQSAqzD4qCjueOq0EqAq3HLVoNEKZxaJfm5RkWdyvX9zy9HTb1owMmzY1NXZ4QoJ5ismkm6rVakaqlZ+6Bq1GOJwUa+x0BLrL224/c8P5Pv+gbRV2o1+Wt3RWlrYSMHWfcKDCpa9yelb4/PIaWZYjvjWqYsJ+gNFZE5l58h/aNCe1fxpVlRWUlx3JUqqsrMBuryIx6UioRXy8jWq70l/C7/dTXV1FfLxSP+aLT+ZjibEy/cRTO/sW2nbMVzkq6ok5+igEOpxL2lGaqZLVTxCEfnTzKlndmfRkqyQIQod8y/Upd3q9ffSGTq3hk+VeW8urLIPirT/pNZomHa26EHNtVLdGoDjWrP/dpNekCYIwMIQytJn3336dvUW7+dtj/8Hna1sA1gVzrmTV8iX888E/c33enQiCwMvPPIlep+fs8y+pGzfy+HF8++WnjJ90Aj+tXIbX42Xk8eNwuWqY//brXJd3JxpNp89q6ok5CKiKOfrYSdcqZo/RqN1pMukPmc06r8GgtUVrlazujNWkW2fUtz1n+WiUOLwD+sR1TjGDUuVre4V9THpszFKzTntCEERrF36ZvhUOT9+AqXuj1aQr02uFUYIgxIdaluYo3LGNd15/kZtuv5deKb3ZX7y3TfNS+vTlosuv5tmnHuPGK84HQKPVcv8/nmhg3s697o/8+dYbuO7Sc9BoNFx78x2k9h/Ah+/Owxobx7Sck4PxNtQTcxBQFXP08XuwFlKqZOkKzWZ9mcmk0waqZA3sKVWyujHe/kkxlmAV46jxygNlWd4fyAvvLNpdVdUn9LWYFscZ9FPDVTDE7fUfW6pEdTstRu2KGKPOqBEYHa6obp/Px5OPPMCIUaM57cxz2zV33kvP8M68lxk1ehynnnkufr+PLxbM55H77+L+R55k4pTpAPRJ7c/Lby+gcPtWknqlkJiUTI3Twfy33+DGW+9Bo9Hw/def8+68V3C7XJz0h7OYc+X17TlF+1BaJap0ElUxRx8bOjJJqxWKzWZ9kdmscxiNOmNPr5LVnembYF6uEYRgFfgAoMYrbzfrg6KYASh21Exz+fzLe5mN4wVB6FjYd3AwO1y+SY4wm7o/fOcNdm7/nSeff4OKcqWyrr1KSdF21dRQUV5GbFx8EyVpr6pk/rvzGDpsBI/996W6wK3ps04h7+o5/Of/HuLN8ZPqejjr9XqGDDumbv6nH72HLSGRaTknU7hjG0/8435uuu3PpPYfwD//9meSeqW050FhT0ayydP6MJXWUBVz9NGaYq6tknXAZNK7jUZtXKBKVl+gbygEVOk69Fqh2GYxjAv2umVOr9/cST9zY0pd7sluv//XfjHmQZFgTg6nqfvnVSvweDzccs2cJvfmv/MG8995g3kffkmfvv0a3NtbtBuP2830E09pEE2t0+mZedJpvPLcv9mzayeDh4hN1nU6HHz4zjxuueuvCILA0h+/o2+/AZx57kUATJ15Iou//7o9illq8xtuRG1vZGCgJEmFje71ApaiWOmuBGbQTH/lltZsbVwkoirm6GMzSuNunSDgMBp1O81mfYnJpBMMBm1ioGHDYGBwmOVU6QLSe1l3CYLQ6VrVjSl1eNNTg+Bnbozd4x29q6p6a3psjCPwcBgR1DN114TC1H3dzXdQVdWwiFl5aQn/99B95JxyOrNOOYPExKbF7PSBhyW/r2nAud/vA6ClYPRP5r9DUnIvpkyfBUBZaQm2hMS6+7FxNkoON60OdhR+ac/gtiCKYizwFSACN0mSNE8Uxd+B74O9VyShKuYoY8dTp7mmPLH0E4NBOxalStaIcMukEhriLfqfDDpt0JUygMsrp8myvDcQaR9Uanz+Idsr7MWD4q2SRhCaHu3Ci6m+qdtq0v1uNmgHtLVDV1upb16upTb4q29qf8ZkNf/fmj5wMEnJvfj2y08567yLMRiVImtul4vvv/6CeFsCGYOalkivrrbz0Xtvcus9D1Dr5k9MSmbViiXIsowgCBwo3ltXNayNBFUxi6JoBD4DxgJ3S5L0PIAkSQVAQTD3ijTUPOYoxGjUOQVBGBgt5QlVWkeAmtQES++u3MPplbusgI1XlvtuK6/q6/X723VECyV+mb6VTu+0AxWuQaV29ya3179UluWKUMpQvLeI/G++oHhvEQBarZY/3n4vRbsLueXaOSz44G0+eu9Nbr76Yvbs2skNt9yFTtfUhb/g/bfoldKHydNy6q5NmjqTkkMH+fdjD/LOvJdZvjif6TmntEe8oP3fiaKoBd4HpgMPSZL0r2Ct3R1QT8zRyS/AZeEWQiV09Eu0rBKCHPDVmHKHF0t88M3ZtfghbluFfWRGbMwyk047pcs2CgJur39EPVN3QYxRZwhFVPeGtb/w5KMPcMd9D9G3n5KdOHlaDv/8zwu8/fpLvP7i0wBkDh3Ow088S9bEpmns1fYqFnzwFnfc9xD1g+IHZQ7ltnsf5O3XXqSmZjHnXZLLyaef3VbRSjOSTYWdfHv1eRk4C3hKkqS/1b/RnO9YFMWxwD+BbKASeAYQGs0TgPuBOShVBiuAb4H7JEnaE0TZO40Q5AYwKhFAztyCE4Al4ZZDJTQYdJrCwb1j+3ZFs4gG+2iFopF9LSHJVU+NMS+KM+inh2KvYKER2G816aSuMHV3A77LSDad1NHJ9YO/gJuBO4BPJEma3dLYWsUsiuIIYBVQBswFDMCtgBGw1hv3F+AhFKW9PrDXn4Ai4FhJknwdlT/YqCfm6OQXwAOEMw1FJURk9LKWhKJpg9sn95dleY8gCAO6eq991c7pbp9/aZLJkC0IQrf4nPLL9Kl0evtUOr0YdJpNVpOuNJIKmHQxwfL5/hm4HpCBSaIo9pIkqbU2kn+vHV978hVF8UNgbaNxc4CvJEn6U+0FURT3ADcCGURQcRTVBxmF5OdlOwiiv0clckm0Ggt0Ws3YUO3n9PgLQ7XX4RrXCcUO51pZlu2h2jNYBEzdJxyocJkqnZ4Cn1/+WZbliDmRdQErgrTO9cB84DogBThqM2pRFDXAycCX9c3RkiT9BnzTaHgRMEMUxT+Jotg7MO5FSZKOlyQpYpQyqIo5mlFN2VGORqCqd7wppIUwSp2+kH5mVLq943ZXOYpkWT4Qyn2DiNHh8mUfqnSNO1TpOuRweRfJshxRSiAIyMDKIK31NTBHkqRXUFKizhVF8ZKjjE8CrDR/2v2t0es7gcPAf4BiURR/EkXxflEUg1Y4J1ioijl6WRxuAVS6lgFJMWuCVCazzZQ6vCH3nTp9vmE7Ku0efzdXaAFT9/QDFa7BpXb3ZrfXv0SW5fJwyxUENmckm4IVnf5HSZJqq4ddBziAuaIotpTjXhskZW7mXgP9JknSemAISlDZq0AfFJ/zb6IoDuus4MFEVczRyzIg4tvcqXQMs0ErWYy6kEcue3xyX78sF4Z8X7/cf1tFVbLX72/sN+yWuL3+Y0rt7qkHKlzmSke3N3UHy4wN9T6zJEnaCfwVSESJ0m6OEpQo7CHN3Kt7iBRFUSuK4hggTZKkzyRJulaSpAHAhUA8cG2Q5A8KqmKOUvLzsitQIg9Vog85LdnqFgShUx3tO4rT4w9LaolfJn57hX24y+cLpiIIN0aHu87Ufdjh8i7uhqburqzC9V+UiOs/iKJ4VeObkiTJwALglEB0NgCiKGYA9Rtaa4EfUczY9VkV+B5RD0WqYo5uVD9zFNIrzrRcqxFC3nO7llKHNywPBAAyGHdWVmfbPZ5F4ZKhq/DL9A4UMBlcUuXqLqZuL0oucJcgSZIfuBpwA/8WRbG5jID7UVKlFoui+BdRFO8BlgNV9dZxA0+jKPgFoiheL4ribSg+bQfwWle9h46gKubo5sdwC6ASXLQaoTQ51ti0fmMIKXP4mtZ4DC1Ckd05vaTGtURuqRB0N8fjk+ubulf6/PJPEWrqXpGRbOrShwdJkjYBjwJxKApUaHR/DzAZRRnfjZIDPY+m5u+/AbcDmcCTgdc7gKmBKO6IQS0wEsXkzC2IRYlC7LpyTSohZWCKdZnZEHrfcmNG97Ps0ERAEY14g351H4vpWEEQLOGWpavRCBy0mnRbzAZtP0EQwv1wVMs9Gcmmx8MtRLShnpijmPy87CpgUbjlUAkOMUbdBpNe27TGYhhwuP1F4ZYBoMLtGb/H7tgpy/LhcMvS1fhlUgKm7sx6pu6yMIv1ZZj3j0pUxRz9fB5uAVSCgm9AUoxRqF/cOIyUOrwRU1XO4fWN2FlZXS2HIVo8XNQzdceE0dS9OyPZtDHEe/YIVMUc/XwRbgFUOk8fm3mZRiMMDbcctZQ5vUPkCPKDuf3+9G0V9lifX94QbllCjMHh9k08VOnKOlTpKglEdW8N0d7qabmLUBVzlJOfl10IqE+13RidVihOiDGMCbcc9fH6SZZhW7jlqI9PlpO2VVRlun3+YFWh6lbUM3UPKalybQmBqXthF67do1EVc89ANWd3Y9KTrYWCIMSGW47GVLv9+8ItQ2NkMO+otI93eLw9uvKdxycPrzV1VxwxdXuDuEUN8EMQ11Oph6qYewaqYu6mxJn1vxj12uxwy9EcpQ5vl7aZ7ASa3XbHtDKXe3EkmdvDhMF5xNRdFkRT96KMZJMjCOuoNIOqmHsGK4Hd4RZCpX0I4OqXaEkOtxwtUeb0ipGs+A44aqYddNaslGXZFW5ZIgG/TK96pu7f3F7/YlmWSzu43GdBFU6lAapi7gHk52XLwDvhlkOlfaQmWlYKgpAebjlawucnwS/ze7jlOBplLk92kd0pRUBaUUTh8cnDSu3uaQcqXNYKh2eVzy+vboep2wN80JXy9XRUxdxzeCvcAqi0HYNOsyvOrJ8Qbjlao9rt3x9uGVqj2usdVVhVXSbLclhqfEc4BqfbN+FQpWt8O0zdX2ckm0pCIl0PRVXMPYT8vOxNwLpwy6HSNtJ7WQ8JgmAKtxytUerwNtduL+Jw+fyDtlXYTT5Z3hxuWSKVZkzdS1owdasP+V2Mqph7Fm+HWwCV1kmIMazUazXjwi1HWyhX/Mzdol61T5Z7bSuvSvf4/T+FW5ZIJ2Dqnhowda+sZ+quQPUvdzm6cAugElLeAR5DfSCLWDQC9j42c8T6lRvjk4n3y2zRCgwPtyxtQYaY7RX2MemxMUvNOu0JXbXPg7ddyc7fmx7Ox02eQd59j7U4b+fWLcx/4zm2blmPRqNh2MgxXHT1LfTtf+RXosbp4OV/P8T6n1fQO3UAl994F0NHHN9gnfyFH/HNJ+/wzxfeR6vt1Me8wen2TXS6fWgEDlmMuheP7W+t6cyCKq2jNrHoYeTMLfgBmBFuOVSaJy05ZrHVpJ8WbjnaQ2aycXG8SdetZAboazEtijPopwW7zKksy1x/3gxGjB7PuEkN/9SSU/ogHju62XnFRbt48NZcDEYjp5x9CQBfLXgHZJmHn3mLhKReAMyf9xw/LPyIsy6+mi3r17B18zr+9erHxFiVVHePx83d15zLeVfcyOSZpwXzrQFMmphpKwj2oioNUU/MPY9XUBVzRGLSa7fGGHUR0aSiPZQ6fJZ4U/f7KCl21Ex3+fzLe5mN4wVBCFrt78MHinHVOBkzYSqTZ57a5nnffPoeNU4H9/3fC6QPFgEYftw4/n7blXzzybtcdPUtAKxa8j0zTjuHU2ZfwrSTz+KPF5/E+p9XkD39ZAAWffUJBqOJ7GknB+st1bJJVcqhQTVp9jw+BA6GWwiVJsjpvWKcgiB0Ow1X7vQOC3JVqZBR6nJP3lvt3CjLckWw1ty7ewcAqQMy2jXv0P69xMbZ6pQywKChx2CNi6eocHvdtfKSQ/TqnQqA2RJDbJyN0sPKn7Tb7eKLD9/krIuvRqPVdvKdNOGVYC+o0jyqYu5h5Odlu1H/wCKO5Fjjcq1GMyrccnQEv0ysX0YKtxwdxe7xjt5VVX1QluWglBjduyugmNMyAHDVONs0r3fqAOz2SiorjqRc26sqcNjtxCcm1V2zxsXjdNgB8Pv9OKrtxMbFA/Djlx9jNscwcdpJwXgr9XEB/wv2oirNoyrmnskLQKhbxKm0gFYjlPWKM3WL4KmWqHL5DoVbhs5Q4/MP2V5hF/yy3OkHjKJd2zGZLbzz8n+5/rwZXHfudO68+hxWLv72qPP+cO5lJCal8Pz/3c/unVvZU7iN5x+/H51ex0lnXlg3btjIMSz97gv27t7BN5+8i8/rQRw5BrerhoUf/o+zLr4KjSboH+0LJmba1NzlEKEq5h5Ifl72HtT62RFDWnLMRkEQklofGbmUOrwR12SjvXhlue+28qq+Xr9/TWfW2bt7JzVOB47qKq69/W9cfetfMZstPP/4/Sz/oeVOiUkpfTjjwiuQNq7h/psv5a9/nMPmtT9zw10PNzBvn3vZDXi9Xu678WLef/0ZLrwqj959+5O/8CNirLFMmHpiZ8RviZe6YlGV5lGjsnsoOXMLZgHfBWOtsh9ex1O+n5Rz7m1wvaZoM5WrFuA5vAfBYMKSmUXchHPRGFqvm9GWuX53DWX5r1Czaz26+N7Ypl2GMbVhy2L7hh+wr/2G3nMeRdAE3efWaSxG3ab05Jhjgh0ZHGo0AtXHp1oMwQyiCiOejNiYVSaddkpHJv/w5cf4/T5mnX5+3TW3q4b7broEd42T/7z5RbP+34/+9wKfvfc6w0aOYfopZ+P3+/hh4cfs3LaFvPseY/SEI9ldXo+HPYXbSEhKwZaYhKvGyZ1Xz+bS6+9gwtQTWf7Dl3z+/hu4XS5OOPF0xefc8VP0TxMzbeM7Olml/agn5p5LPnTeL1i9eTHVm5t22Ksp2szhT/+F7PMSn30eMeIk7BsXcfjzJ2mtHkVb51b98gU1ezYRN+EctLFJHF74X/yu6rr7ss9D1S9fEJt1ZkQqZcCXlhSj7e5KGcAvE+OT2RJuOYKEvrCqekql27OoI5NnnnZOA6UMYDCamDzzVCrKS9m7Z2eTOdX28XjM/wAAIABJREFUKr766G0GDhnOPY88Q/b0k5k88zTu/b8X6DdgIK8//Sgej7tuvE6vZ+CQ4dgCvufvP59PXHwi40+YRdGuHbz81EPMOuN8rsy7l+8++4Al33aqJsgjnZms0n5UxdxDCTS2eKqj82W/n8rVn1L2wxvN3q9Y/j5aaxIp59yLddQs4iddgG3KRbiLt1Kze+NR127rXMfWVViPnUns6FNIPOl6ZE8NNYXr6+5Xb1yEoDNgGRqRXRPpHW9ertEIw8ItR7Cocvk62qkoItlX7Zx+2OlaGqyI87j4BABczqbBYAf27cHjcTNx2kkNTtM6nY7sGSdTUV5K8Z7CZtetcTr48uO3OPuSqxEEgZ+W5ZPStx+zTj+fkWMnkjVlJquWdNg4thG10lfIURVzz2Ye0O5IVNnr5uD7f6Ny9QIs4iS0MQlN7mvMscSMmIagM9RdN6YqOshzuOVeAu2Z66suQxunFF3QGMxoTLH4qsvq1qlcs5C4rDMRgh8I02l0WuFAotVwfOsjuw+l1d74cMsQbA7XuE4odjjXyrJsb8v40sMHuffGi/jknaaJD8VFuwBIDqQ61UenVzwAfn/TmEy/T7ESteR2/O6zD7Al9mLc5JkAVJSXEhufWHffGhdPWcnhtojfHI9OzLSp/s4QE3mfWCohIz8v2wU80d55ss+D3+0k8eSbSDzxWmik+ASdgV5n3kncuDMaXPccVj6YdLEtxzm1Z67WFIvsVnq1y7If2e1AY7ICYN/4IxqDGfPQie19eyEhPdm6XRCEuHDLEUwqXL5h0dj7uNLtHbe7ylEky/KB1sYmJqfgqLaz+JtP61KaAEoO7mfp918wfNTYOvNzffqnDcKW1Iul3y/E7T7yI3S7XSz/4Uti42z0Sx/cZJ7TYeerBW8z+5JrqPWI2BKSKD20v06RH9q/r65qWDvZCrzfkYkqnUP74IMPhlsGlTDy5uqi9cD1gKXNk7Q6rKNmYUgeAIB93bdojBZihjdfethbeRjnjl+oWPou2vje2KZc1Gaf79Hmug8VUrNrA8b+w3BIK6jZswnb5IsQdHpKvn6O+Ozz6mSMJGLN+jWJVmM0BtPoU6z6TRqN0CfcggQbrywnV7o95Taj4ZAgCIlHG5vSpx+Lvv6EX1cvw+f1snHtal5/+lEA8u57jNj4BA4W72XtT8sxmSzExMYhaDT06p3KD19+xJqVS/B5PWzdsp55zz1O8Z5CcvPuJX3w0CZ7LZz/JuUlh5lz/e11itlijeWrj96i9NABigq38+NXCzjt/MvIyGy31+TuiZm2TkWoq3QMVTH3cK6YMMDz5uoiAzCzrXMEQUAQjpySj6aY/TV2il+/lZqdv4IgkHjidehtbfvcbm2uoVc61b8to+rnz3EVbSZ+8oWYM47Dvu5bvGXF2KZfRqTFVQngHtg71iMIQkLro7sfMQbNb2a9JiPccnQFfpm4MpdbG2/Q/6YRWn74SB2QQfqgoWyXNlHw49fs/H0LQ489nhvvfpjUtIEArFm5hJf//RDpg4bWKdzUARkMHXE8O3/fzPIfvmLL+l9I6ZNK7h//zLjJTavoOqrtPPd/f+WS625rUGUsPiGJxF69Wfb9Qn7fvI4Tz7yAU2Zf0t6/hd3ANf0TTd2ic1i0oaZLqZAztyAe2AV0yEdYPO8OtLHJTdKlAPw11dTs2Yjs82Jf/z2eQ7tIPPlGLJlZra7blrmyz4unpAhtjA1tjA2/x8X+N+/CNnUOliETqP5tOVU/f47s82AZNoW48Wc1eKgINf0SLYvjLYZu1/ChrcSbtGszk01R5TtvjADujLiYn41a7aRwy9KF3Dwx0/ZsuIXoqag+ZhXy87IrgC75I9SYYrAMmUDMsMmknHMv2tgkKpa9G7S5glaHISUDbYwNAPv679GY4zBnjsdTspey71/BOmoWCdNzsa//nurNS4L+HtuKQafZE2fWR6MJu47KGt9wWZajui2gDIadldXZdk/H0qm6AfuBV8MtRE9GVcwqtTwBlLU6qhMIOgPmjOPx2UvxOauCPtfvrsH+61eBU7GAY9tqdPEpWEfNwpQ+EktmFs6tq4LxVjpEerJ1vyAI5rAJEAJkMHr9UZPPfDSEIrtzekmNa4ksy9FW3vapiZm2qH64inRUxawCQH5edhnwaDDW8pTto3jeHdg35De55/fUAAJCC83bOzPXvv47tDE2zIPHKeOdlWjMRypFakxWfNXl7X9DQcAWY1il12lat99HAVUuX9A6NUU6h5yuqfsdNb/IsuwItyxBohR4PtxC9HRUxaxSn7kovuZOoYvvjd/tpHrjj8i+I7UZvJWHcW77CWM/EY2h+YNjR+f63U7sv35N3Piz64JctBYbPntpXdqIt/JQk5zrUCAIVPe1mfuHfOMwUVLtPWrUcrRR4faM32N37JRlucPJwhHEUxMzbW3K2VbpOtSobJU6rpgwwPfm6qLDwDntmdc4KlsQNGitCVRv/BHXnk3IPg81uzZQ9uPrIMsknXozWouSwuutOIhz1zo0eiMaU0y75tan6pcv8TnKiD9hTp1iFowx2Nd8hc9egqe0iOqNi4gbcxqGlIzO/aDayYCkmAKjXjsypJuGEbdPTuwTq68RBMHQ+ujowOOXU6rc3kM2o75cEARbuOXpILuBOf0TTd2yt3Y00e2asqt0OW8DtwOjO7NIjDgJQaOjas1Cype9h6A3Yuo/nLiJ56FPOJJp4tonUZb/Kgk5V6OLT2nX3Fr8LgdV674hMefqBikhhuQBJMy8isqfPqGm0E3smFOxHNN8rnVXYdJrt1tNumiO3m2CDHqvX16v1wpjwy1LKHH7/enbKuwlg+KsG7QaoTs+iN01MdPWtubRKl2Kmi6l0oScuQU5wPfhliMaGNo3bq1Oq4nq9KHmSE8wLEqO0U8PtxzhQADnwDjrOoNWE5ll55pnycRMW9Sm8XU3VB+zShPy87Lzga/CLUd3JznWuLwnKmWAUoe3QzUgowEZzDsq7eMdHm/TtmuRiR/4U7iFUDmCqphVWiIPUFMmOohGECp6xZma1lDsIVS5/KIsy+3LiYsuNLvtjmllNe7FcuSbJV+dmGlb295Joii+IYqiLIpiRhfI1KNRFbNKs+TnZW8H/hluOborackx6wRB6LGnRkDn8cud7vfd3TngrJl20FmzMoKbe5QCfwm3ECoNURWzytF4DOjxH67txWLQbjYbtFPCLUe4qazxqWk3QJnLk11kd0qyLHdpAZ8Ocs/ETNuhcAuh0hBVMau0SH5ethu4KdxydDP8A5KtghDOgtwRQkm1NyXcMkQK1V7vqMLK6nJZlltuRh56lqOW3oxI1HQplaOSn5f9Q87cgneAS8ItS3egd7xpmVYjTA23HJGA3e0XZVmuEAShQ81Rog2X3z9wW4X90KB462atIBwTZnE8wA0TM21d7v8WRfF84GbgeMAM7AXmA/dLkuQKjFmEEtPyH+AfwLHAIZQHh4ckSfLXW28CipstC6gEXkYJYPu7JElCYMwbwBW1r+vNbXJdFMWZwF3AeCAOOAh8AdwjSVJ5vXEi8DgwDfAC7wAbgJeAgZIkFQbGJQAPodSDSAZ2AC8AT0uS1Kaft6qYVdrC7cBpQHctnBASdBrhUKLVeFy45YggtB6fLBl0QlQ37mgPPlnuta28yjIo3vqTXhPWEq3/nphp29jVm4iieA2K4vwMuAcwoCisuwJD7q43fCTwAYqiewnlMPA3FEX5XGC9scCPKI02HgJiUCLKO9SeUhTFk1AyUJYDDwTWOQm4DkgALgiMSwOWBaY9gaKY/wjMabReDLAEGBCQeQ9KS93/AEMDc1pFVcwqrZKfl30gZ27B7cBr4ZYlkknrZf1dEITJ4ZYjkiiv8TlTrD3eqt8AGWK2V9jHpMdalph1unBYVwqBv4dorzuAAuDs2tOiKIrPATuBU2iomFOBMyVJ+jww7k1gH4ryey4w5nGUk/UESZIOBcZ9CvzcQfluQ1GesyRJcgeuPS+KYkFAvlr+hnIwGSlJ0m+Bff8H/NZovbtQFPA4SZI21FvvUeBeURRfkiRpXWtCqX8xKm0iPy/7dRTzjkozWE26tSa9VlXKjSh1eJuWalMB0O6qckytcLkXhTidygdcNjHTFqqmG6OA0xqZcFNQOtlZG411AAtrX0iSVIMSfNoH6kzE04G3apVyYNyvwLcdlO90YGw9pYwoikkoJnJr4LUAnA18VauUA/vuBd5qtN65wEagWBTF5Nov4JN6+7WKemIOIIpiLIr54mJgCMrPZhPwCvBKfR9HkPddBGRIkpRxlDFv0Iy/JAxci/Iz6VFNCtqAp39STGzrw3oe1W7/UFmWywRBCH33kG5AsaNmusvnX97LbBwvCII+BFs+NDHTtqz1YcFBkiSPKIrjRFG8GBgGZKIoZmjaMKekmc9ZF6AN/HsQymFyazNb/UbDE25b5fOJojhIFMWHgRHAYKBfo2GJga+W9q3PYBQ/ekuR7mltkUs9MVPn1P8ZJaBgA3AfcD+KyeRF4M3AU1O4eBG4LIz7A5Cfl70fuDHcckQaqQnmFRpBGBxuOSIUwe1T85mPRqnLPXlvtXOjLMtd3S5zMUpgVcgQRXEu8B1K7f21KCbh44ClzQxv7fBT++DSXE54W4shaeu/EEXxTmA1ih/4dxRT+USUngEd2VeL4os+sYWv/7ZFyB5/YhZF0QR8ihI9N06SpPX1bj8liuKzKClDq4GnwyAikiQVoPhpwk5+XvYHOXMLzgAuDbcskYBeqymKtxh6RJ/ljlLu9Ll6x6pngKNh93hH76qq3poeG1MtCEJqF2xRAsyZmGnrEstfc4iimI4Sjf0/SZIub3SvIy6OHYHvzVXUG9LotS+wj7E28jtA3b6Bz/6/owSTnSRJkrfevYfrzTkI2Nu4byEQK0lSg14DATN8Ds2fupug/rUoSlcEbmuklGu5E8UfckNIpYps/kgQ+jZHA+m9rPsEQbCEW45IptTh7QpFE3XU+PxDtlfYBb/cJRaGqyZm2vZ2wbpHo9bltbn+RVEUT+OIu7DNSJJ0EFgBXBxQdLXrDQRObTR8f+D78fXG9Qfqd3ozAxbg90ZK+XiUlChEUdQFzOufAacG9qodl4Di+qzPZ8BxgfdYn7+ipIgd25b32uNPzMBFKE9D7zZ3U5IkZyBvrk4RiaJ4AopJprZ7zGrgQUmSltSf29ZxjeZYgXwUf8cpkiQta+xjDryeiGLefgIln68KeB8l985Zb7025d61h/y87MqcuQVzgEX04N8hm8Ww2qDTqKlAreDw+DNlWS4RBCEp3LJEOl5Z7rutvCpmULz1F51GE6y2mc9MzLR9FqS1muMRURSbq4u+AKXH832B02kRSq5wLooJuCNxGXeifO78JIriC4ARuIWmh8z3gXuB90RR/DdgQjm9FxE4+UqSVCaK4irgKlEUK1ECzY4FruGIWT0W5WD2APAHYKUoik+jmLVv4MjDR21w2z9RAsAWBOTbBExB+az+ijY2B+rRJ+aA33g08IskSZ6WxkmStLU2ak8UxTNRfjHSgIcDX2lAfuAe7RnXSB4Dyi/zKJS0gaMFaaSgRCL+hpLHtxyl8URdGkS93LtJKAr8CWA2SqnNTpGfl70cJS+xRyIIOPommNWTYNsQXD7593AL0V3wQ9y2CvuoGq8vGEFa61CUWVdyCXB9M1/DUeofFKB8Rj0BjA38+x4gLpCX3GYCbr1TUIKr/oFi8Xwa+Ih6PuCA9fMClAPLv1ACex9Dyamuz/korsyrUHKNTwyMq81PnhlYbzvK4WY9SgzSn1FOx3MD41yBcaVANvBGYO2nUQ5RDwPntTWIuEf3YxZFsReK/+A9SZIamySaG69Dyb+TgWMlSaoMXLehhMgDDAzcb3VcIGJxEZCBEnH4AXAGMFuSpC/r7fsGTU/MVwC3SJI0t964zUC8JEn9Aq9fBS6nYe5dPxRlbqWDJ+b65MwtmA+c15k1uiMDkmIWx5r1av/aNtIv3rCkT6xerYjWTlJjzIviDB3ua+0Axk7MtDWOHO62iKLYW5KkA81c/xw4TpKkNkU9d2DfFOBQ48pdgeC2GwHz0Q537aVHn5gJBAjQKFLvKIwB+gPP1CpbgEDZtmdQwuzHtWNcfV5AMYFcV18pt8IHjV6v40jOX3ty7zrDVSjRjD0Go16zw2rSZYdbju5EqcPbOAVFpQ3sq3ZOP+x0LZVl2dv66CbcEk1KOcAqURS/rn9BFMXewAwUV2FX8QGwSRTFOp0piqIF5SC1NphKGVTFXAa4OZJX1xq1jv/mgjO2BL6nt2Mc9f59TeDf7SlS0ThXzsWR/9P25N51mPy87CqUB4pQFSwIO+nJ1gpBEAzhlqM74fT4B8uyfDDccnRHDte4Tih2ONfKstyebl3vT8y0RWODinnAyaIoviOK4rWiKN6F4q7T0LXVzOahmOYXiqJ4gyiKt6KkfPWnC9pm9tjAHQBJkuRA6bWxgei7Zp9KRVH8B0ri+KdHWa5WIbpR6sG2ZVwtMkogwRTgGlEU50mStLwN8h/NXxGMnL82kZ+XvTFnbsF1BPckHpEkWY3LdVqNWuGrA7i88jaTXghax6k90kYWf/AaxTt/xxRjZejYSZxw7hVYYo/eM8NRWc6iD15j65oCvG43vTMGM/2Cq+k/dETdGHeNky9e/Bfb160msU8/TroijwFiw4DaNd9/zuqvPuS6x19Do22r0a1jVLq94zw+x29psZYEQRB6tzJ8G4qPNxr5O3AA5f2dBThR4mvOq1cCM+hIkvS6KIoOlL4Bj6MEh/0M5EiStDjY+/X0EzPAxyj+1ouauymKohnlNDsLpSsKKBVsmgwNfN+DksvWlnG17JYk6SWUOquVwIuiKHa2ClB7cu86TX5e9tuEKc87VGgEKlLiTUH/2fUUypxeX+uj2sauzet49593U1K8h0lnXszYE8/it9VLeevh23BWNxcgrOByOnjrH7fz26rFjMk5g6nnXYG9rIR3/3k3B/fsrBu34tN3KNy0hmnn5RKXlMKHTz1ATfWRA6vX42bFZ+8yefalXa6Ua3H6fMN2VNo9flnefpRhpcBpEzNtXV2sJCxIkuSXJOk5SZKOkyQpRpKkZEmSzmpL/ekg7P2+JEkTJEmKkyTJJknSrK5QyqAqZlDShnYBT4hiw0diURS1wPNAb+D/gJVAMXCTKIpx9cbFoUQHFgO/BL7aMq4BgaCGB1BSpToVSdnO3LtgcTtRXE97QLJ1nSAE78TX0yh1eAcEa63v3nwGQaPh8r/9l8lnz2HSmRdz6V+fpOxAMSs+fafFeSu/eJ+S4iLOu+NhTjj3crJOOYdL7/83CAIrv3i/btyWgOIef9p5nHnTvbhrnGxfd8SFufbHL9EbjIyYNDNYb6lNePxy/20VVclev39tM7fdwOyJmbY2FbFQiVx6vGIOFEqfjRIA9pMoiq+Ioni9KIr3oZgqrkBJDH8q4OC/BcWv8LMoineLonh3YFwqcFPgia5N41oQ6VmUIK776yvUDvIASt/VlaIo/iVQfu4nmubeBYX8vGwfitJv7kOjW2M2aLdYDGqTis5Q45UzZFku7uw65Yf2c6iokGMnzyKh95GMtaTUNIaMmciGpd81O0+WZTYs+ZbM4yeQNmxU3XWrLZGZF1/X4FpV2WHieylFooxmC5bYOKpKlZAOr9tNwefvKadlTWhOy/Xxy8Rvr7Af4/L5VjS6dd3ETFuLNRJUug89XjFDXXeS41EiprNR8u3+guKLvQq4sFaRSpL0IUq/zn0oxUPuQ0mNmiFJ0if11mzTuGZk8aGcqk0caXXW0ffVpty7YJKfl21H6aAS6ipDXYk/LdnqFwQh9J/CUUaNV97R+qijYy87DECvARlN7iX0TsVZVUFlSdM4s4pD+6kqO0zGsWMARVG7a5RaPGNPPJPjZxwp1mSxxuNyVCvj/H5cTgfmgO96zQ9fYDRbGJE9o7NvpcPIYNhZWZ1t93hqTamPTMy0zQubQCpBpUcHf9UnkEZ0F0caeB9tbD5Kda5Oj5MkaXoz11ZQ76FJkqRclGo5zb5u6Xog9269JEkn1h8XyL3zodTPDTr5edl7c+YWnI4Stdi4tVu3IyXOtFyrEU4ItxzRQJnT6zfrOxfQrjeaAOqUan2cVUp2or28jLikhl6H0gPKs2JMnI0f3nmJtT8uxOV0YEtJZdalNzBkzJEMuAHDR7F+yTdkjp7A9nWr8Xk9pA0bhcftYuXn75Mz53oETdjPNUKR3Tkt2eR/MtlsvD/cwqgEj7D/Zql0KSHNvatPfl72WpSAuqAF/IQDrUY4nBRrHBluOaKFUoc3o7NrJPdLx2i2IP20lPoFkrxuNzs2KKEbPo+7yTxXtXICXvLhG2xbu4pZl93E6Tfcjd5o5KN/P8jOjWvqxk47Lxef18vL91zDj+++woyLryOhdyprvv8MU4yVYyZO7+zbCBY/HK5x3Tcx09ZzK0VFIeqJObqZB7yGknv3KYp5/DIU33eXp1Pk52UvzJlbcD1KGbxw95LuEOnJVkkQBNW3HCRcXnmALMt7BUHocMERrU5P1qnnsezjN/nsuX+SfebFyH4fi+e/gcelZAIKzURKe72Ksq5xVHP9E69jDrTQHjI6m+fvuJxF77/KwICZ25bSl+sef4WDe3YSm5CM1ZaIu8bJyi8+4MTL/4ig0bBh2Xes+PRdvG4Xo6aezJTZl4b6FL0WmJ2bldb0KUSlW6OemKMYSZJeRzm1JqLk3j2IUlQlR5Kkb0IhQ35e9qvAbaHYK9hYTbp1Rr1mUusjVdqD0+Pf2fqoozPl7DlknXIOW1Yu5tV7r+O1v9yIIAhMPP0CgDqlWx9DwAQujpvS4L4pxsqQ0dnsL9zawDyu1enpO3AoVpsSK/nLd58SE2dj+IRpHCoq5IsX/8W4k87i1Ktv5edvP2Hd4q8JITuBU3Oz0ipbHanS7VBPzFGOJEnvo3RaCRv5edn/zZlbYCXETdo7ibd/UkyMIAjd8qQfyZQ5fVgMnYujEzQaZl16I9lnXETp/r3EJfUiPrk3iz94DUGjIT65aQ0Oa0IyAJY4W5N7MfE2CASDGUzmJvfdNU5WLZzPKVf9CUEQ+G3VEhJS+jL2xLMAGDZ+KpsLfmwQQNaFHABOzs1K29/qSJVuiXpiVgkJ+XnZj6C0ROsW9E0wL9cIQma45YhGSh3ezqYBsmnFD+zavI6Y+AQGiMfWKeLdv22gz8Ch6AxNA8x69c9Aq9dzeG9hk3vlB/ej0xuwxDVfNeznbxZgTUhCzFJiAKsryxooeLM1Fnt5l8RSNqYYmJ6blabmKkcxqmJWCRn5edn3cSRVK2LRa4Vim8XQuMmISpBw++R+flne3Zk1fvr6Y7598xn8viOxhdt+XUXR7xsZO6vZrqoYTGaGjM5m26+rOFRUWHe9/GAxW38tYMjYSc3mJbsc1az66kNOOOcyag0oVlsilSWH6oLPyg/tJzZwIu9CioBpuVlp0daYQqUR2gcffDDcMqj0IN5cXfQ1SnetMeGWpSUG9Y7dpNNqBoVbjmjGZtauN2g16a2PbB5TTCxrvvuUfdt/w+N2Ia1eyvdvP0/GiDHMuOhqBEFD2cFitv+6Cr3JXOdT7jtIZNPyfDYs/Q6f18O+bb/x9Wv/BRnOzvtrs77plV+8j72shFmX3VSnmE0xsaxc+AGVJYc4VLSTtT8sZOLpF9BnYJdVbN0FzMjNSjtaOU6VKKFH92NWCQ85cwsElKbkt4RblsbEW/Q/9UuMyQq3HNFOb6t+eX+boVPR7psLfqTg8/coO7CPmDgbx0zKYdKZF9XlOa9f8g0LX3qCP1x3J6Omnlw3r+xgMYvee1lJj5Jl+osjmXnxtST3a/qcUOOo5vlbL+UP193J0HENxV2/+GuWLXgLj9vF8TNOY+q5V3RVVPYOYGZuVtqurlhcJfJQFbNK2MiZW/APuqBlWkcRoGZYv/iDgiB0SbN1lSPotcL+UX0tfcItRzdgG8pJuSjcgqiEDtXHrBI28vOy/wrcHW45aumXZFmpKuXQ4PHJffyy3Om0qShHQvEpq0q5h6GemFXCTs7cghtQmneE7UHRqNPsHNQ7NlUQBGOo9tz08bM4Du0j6/pHGlw//Puv7PjhAyr3bkcQNMSnDSXzpDnY0sQWVgJn6QGWPn70mjHjrn2YxMEj8bqcbJz/NIelX7AkpTL87OtIyDimwdg9K79i19LPmHT7M13W1lDsZVpiNWqndsni3Z9NQE5uVtqBcAuiEnrUPGaVsJOfl/1CztyCKuANwvQ7md7LWioIQqfTeNpK0U/fsXf1dyQMHNHgeumOjax5/SGsKQMYctKl+P0+9qz8ip9e/Avjb3iU+AHNtdcGvTWeYy+8tcl1v8fNb5+9jCEmnti+ytvb+eOHlG5bR+ZJcyjbsZFf5z3KCXe/gN6slDX3ez3s+PFDhpzctb2Gy5xevdWo9gVphgLgrNystEPhFkQlPKimbJWIID8v+23gVKA81HsnWo0FOq1mbCj2kv0+tn//Pps/br5xmPT5q5jik5nwx3+RfsKZDJw2mwk3PY7WYGLrN2+3uK7OYCJ19PQmX/YDu/H7fIy86Db0FkXx7l+/jAETTyXjhLMYedHt+Nw1HJaOtAcvWvUNWr2Rvsd37WG2zOEb3KUbdE/eQfEpq0q5B6MqZpWIIT8v+3tgEkoUakjQCFT1jjeF5KTs87gpePoOtn//Ln1HT8cYl9Tgvsdhp2p/Ib1HTUZrOGJRN8baSBw4gvJd7UtfrdpfyO4VX9Jv7IwGJ3NXZSnmBKXzks5oxmCJpaaipE7GnYs/ZnDOhQhd3GvY45dT/LKspv8oyMD9uVlpc3Kz0oLejlWle6EqZpWIIj8vewswEWjcBL5LGJAU86sgCCGJDvZ73XhdDkZdcicjL/hTk9QancnM5DueJX1K0wIZbkdls8Uvjsa2b94LuEjiAAAUmklEQVRGqzeQedKcBtf1ljg8NQ5A6TXsqXFgsMQBULTqa3RGC32OC02XS4fbH019uzuKE7gwNyutO5WsVelCVMWsEnHk52UfAmYC73blPmaDVrIYdSHrHKUzWphy5/P0GTWl2fuCRktMciqmuMQG16uKCynf9Rvx6cPavFdVcSGHtvxE/wknY2y0XsKgEez7JR/7gT3sWvYZss9LwqAR+Dwudi5ewKCcC0LWJanU4dWHZKPIpRgl8np+uAVRiRxUxawSkeTnZbvy87IvAf6OYuYLNnJastUtCELIoo8EjabdwVRel5ONH/wHgIHTz2nzvD0rv0bQaEib9Icm9zJPmoPf52XFv/P4/as3GXraFViS+rKn4Cv05pgWHxy6gjKnd6jcc1ND1gLjc7PSfgq3ICqRhRqVrRLR5OdlP5gzt+Bn4E0gIVjr9oozLdNqhNDYazuIz+3i13mPUlVcyMDp55I46Ni2zfO4KP51Eb2Gj6/zJdfHktibybfNxb5/F8b4JIyxCXjdNRQuWcCwM65F0GjYt+ZHdvz4IX6Pm9SxMwM+5+A/x3v9JMkyWwWBLqtlGaF8Alyam5VWHW5BVCIP9cSsEvHk52V/gVJb++dgrKfVCCXJsca2abkw4XHa+eXVBynbsYF+43LIPPnSNs8t3b4Bn7uG3iNbbiWt0emJ65+JMVZ51tmz4ksMMfH0HjUZ+4HdbJz/NGmT/sAx59zE7hUL2fvz951+Ty1R7fHv67LFIw8fihXoHFUpq7SEqphVugX5edmFwBTg+c6ulZYcs0UQhKCdvoONy17Ozy/dT/muLfQffxLHnHsz7WkLfVhag0anp9ewtjXI8rqcFC5ZwKBZFyEIAvvXL8eS2Ie07NNIHjqaPiMnsX/d0o6+nVYpdXhNXbZ4ZLEbpWXjg7lZaT3VfK/SBlTFrNJtCPidbwLmAB06bcQYdRtMem3IAr7ai9flZM2rf6eqeCfpU87kmHNuapdSBigv3EJcv0x0Jkubxu9e8QXGuER6H5sNgNtegcF6pC+x3hKLq7KsXTK0hzKHV5Rl2d9lG0QG84HjcrPSloVbEJXIR1XMKt2O/Lzsd4As4Nd2TvUOSIoxCu3VdCFkyycvUlW8k7TJpyOeflW75/t9XuwH9xCb2rbUbG+Ng11LP2Nw4LQMYIxNwFl+pNews+wgxvjEoy3TKXwyNr/M7122QXipBq7OzUq7IDcrLeTFc1S6J6piVumWBPKdJwD/QPHbtUofm3m5RiM0X9MyArAf3EPxr4vQmWKI7TuQfb8uavJVi6NkP/t+XYSjZH+DNWrKDyH7vJhsvdq0565ln2OKTyJlxMS6aykjJuCqLGXzR8+w44f5HNhYQJ9RXRsnV+32R2NN6DXAmNystNfCLYhK90KNylbptuTnZXuA+3PmFnyOErXdYpcHnVYoTogxjAmZcB2gbMcmALw11Wz6cG6zY1JHT1fG7tzEpg/nMuK8PCxJR+qjeBxVAG0yY3tqqtm17DOOPT+vgbk8tm8GI869me3fv4fP8zMZU2fTb1xOR99Wmyh1eC1xpqipmy0DTwH35WalucMtjEr3Q+0upRIV5MwtMAOPAXlAE1P14N6xBUa9Njvkgqm0Ca1AxXGpFmso88q7iH3AlblZad+GWxCV7ouqmFWiipy5BTOBV4GM2mtxZv0v/ZNiQtKkQqXjHJ9q2azVCMe0PjIi8aNkDNyXm5VWGW5hVLo3qo9ZJarIz8v+ARgBPA54BXD1S7Qkh1kslTZgd/sOhluGDrIBmJyblXazqpRVgoF6YlaJWnLmFoxMTbDcZosxXBluWVRaJ9Gi/XlgoqltydeRgQN4CHgyNyvNG25hVKIHVTGrRDV5C7YIwKXA/wF9wyyOylHQCNiPT7WYBEHoDkGp84E7crPS9oRbEJXoQ1XMKj2CvAVbYoH7gVuBnt7RKGI5LtWyUacRIrlc6hYgLzcrLT/cgqhEL6piVulR5C3YIgL/AU4JtywqTRmcZFxkM+umh1uOZjgEPAo8m5uV5gm3MCrRjaqYVXokeQu2/AGlmYAarR1BJJi1vwxKMkXS/0kp8C9gbkebToii+AZwBTBQkqTC1sZJkiTUu3YJ8AiKG+YjSZLmdESGRvtcCNwAHA+YgCLgK+BRSZL21xuXC7wOzJAkaVELa00HfgSulCTpjdZed1b2noIala3SI5k7e/jCubOHj0M5OXddhwaVdlFR4xsuy3IkFOWoAB4EBuZmpT0Wok5QLwKX1b4QRTEJRTG6gFuAVzq7gSiK/wDeQykV+hCKa+dr4GpgnSiKg9q55JaAzEs6K5vKEbpDkIWKSpcxd/bwb4Bv8hZsmQr8BTgpzCL1aPwyFp/Mep3AqDCJUA08DfwrNyut6zp3NIMkSQVAQb1LImAAnpUk6aXOri+K4gDgz8BcSZJuaXTvHZQH1H8CF7ZD5gPAW52VTaUh6olZRQWYO3v4krmzh5+M0hzjE5SyiiphoMrlKw3Dtk7gSZQT8n2hVsotYAh8rwrSehMALdCkKlngoWAVoFbHiwDUE7OKSj3mzh7+MzA7b8GWY4F7UU4P3b1MZLeitNprSzCH7KOpDKVS3FO5WWnFodq0Oer7mOv5pQFeF0XxdQI+alEU+6MEop0KxKKYk5+QJOntVraoVfC5oih+K0lSY5fBjGauNZbxbpTUw/9KknRrR3zIoihOAx4GRqHooHXAY5Ikfd6W+T0B9cSsotIMc2cP3zh39vA5wDAU314k+D17BBU1vmGyLLu6eJu1wDVAv9ystLvCrZSb4UUU5QvwEoof95AoiqkoJ9tZKCb3O4HDwFuiKN7Vypo/AjuBc4Hdoig+K4ri2aIoJgC0QSlfjaKUX5Ik6daOvClRFEVgIUo9+/uAe4AY4FNRFKd0ZM1oRFXMKipHYe7s4dvmzh5+LZCJ8kEYCSbOqEYGk8/Pli5Y2oMS+DQlNyttdG5W2qu5WWnOLtin0wRMy98FXhZIkvSWJEnVKMraBIyVJOlhSZKeQYmLeBd4WBTFlKOs6UYJdvwV6A3cBCxAUfg/iKLYYnyFKIqzUR4W/ocS0d1RzkJRxLMlSXpOkqRngRxgKzC6E+tGFapiVlFpA3NnD98zd/bwP6GkrZyL4odWT9FdRKXLVx7E5YpRIqzTcrPSLs7NSlsexLVDhiiKGuBslAhojyiKyaIoJgNJwEeAETjxaGtIkvQ7SorgDOC/KGZwbeD1N6Io3tPMtJkoin8Rism6M/EXRYHvz4iiODYgU4kkSaIkSc33Ou2BqD5mFZV2MHf2cBfwMfBx3oItiSg+6MuBiWEVLMoodXgTEi2d+njyAYtRzMAfR0lRkGQgHkU5n93CmLTWFgko1kWBL0RRTAOuQjEt/0MUxbckSdpbb8r9KN2z/r+9c4+RsroC+G9doVoIQbRWRVd80OO2wlIrldqiSGwjatExWsrDdA2IjWYpgrRqUCDapKnRogMIASyYGqNCV6vVYtFYBWotUlNs17MWXZDlUdRa2IoEdukf537rMM5r113mdX7Jlztzv/vd784szPnO454zCOjD57MaPQHEsP83Y0RkO/AssFxVfdtiwAWz43SSeKz6Q6zU34N19Q0DsZzcE4CO7gV1ktht+5n3VlRUHN2By9qwLT+PAytrh1bt7J7V5Y0oCHEFZlZOxTvpLhaROuAoVb0nsV9VtwCzRWQvVtN8GKaBR7yAZct7GvMxT+7U6u1e+4FrRGQQcBUWwHYdMFFEblPVX3R27lLCBbPjdAHxWPXbwCxgVl19w7exYJ0fAMfkdWFFykHoeaCNDT0qOSfL0DZgDZ8K4x1Zxhczu7CKVj1UdXXiiaD1noPtw07HlcA3RWRB8Fcn82ZoP07qv1tVXxKRx4BJIrJMVdd15gOEdVap6hqsXOacEGX+IjADezAoe9zH7DhdTDxWvTYeq/4x5o++GhMau/K7quJj9yet6WobH8SE8RTg5NqhVRfWDq2aX+JCGVU9gJl9LxORmqTT92GBXJlqjz8C9AbuDf7qdsL7ScBHpM/iNR0T/ItEpLOFYG4HXhCR/lGHqm4FmjH3g4NrzI7TbQR/9EpgZSg/eTYWZHMRcCGuTWfkw48PHHtsr/afqB2YSXU1sKoAtzflws9FJFWykMdV9cUc57gVC8Z6WUTmA5uBy8OxSFX/keHaZVhU9g3A+SLyBBaM9WXMujMYGJtGm0ZVm0VkDpY7fDqd027nYzEZL4vIIsxfPRIYAdzZiflKEhfMjnMYiMeqD2Kmu43AA3X1DUdgRQQiQT0cC6xxjA/27GttBB4CXqgdWrUx3wvqAsal6X8LM+VmRVU3ich5WJ7r6zEN+B1gGradL9O1baGAxTOYq6UO6IsV6lgD3KCqf82yhLlALXBnMG13CFXdKCIXY26fW7B/841hLfM7Ol+p4tWlHKcAqKtvqMS2sYzEBPV3gC/mdVGHlyZMOLwS2obwMOM4ZYcLZscpQOrqG3pgwTxnA19LOPpnuq4I2AEopiU1htcb4rHq5oxXOU4Z4YLZcYqIuvqGvsBXMSF9RjhOD0ffPC4tkT18KngTBXBjPFbdVQUZHKdkccHsOCVCSHhyOnAa0A8rcJB49E7RFx3JZvP9mIBtCW2217sxX2djPFZdjIFZjlMwuGB2HIcQjNYb6AHsiceqPd2o4+QJF8yO4ziOU0B4ghHHcRzHKSBcMDuO4zhOAeEJRoocEVkG/Cipuw1LndcALFDV5V14vwos488krC7sDFVd0FXzd2I9TUCTqo7I0/0HYlHH+4H+qtqh1Jsi0gfoqarvd8f6HMcpPlwwlw43A9GPewVWHm4CsExEjlPVe7voPpcBPwV+j9UkzneptqlkTtzf3YwP9+8VXs/N9UIRGQr8DrgGS6rhOI7jgrmEeFJVmxI7RGQp8E8sfd48Vd3XBfcZHNrbVDXvaRJV9ck8L2Ec8EfgLCxVYc6CGagBTuiGNTmOU8S4j7mEUdW9WA3VPlhCiq6gZ2jLPlFE0HgHYtV4ngVqRGRIflflOE6x4xpz6dMW2va/tYh8C0uCPyx0/RmYqaqvJYxpwjTBIzCt8AMss1SvMORdEdmsqgPC+OFYYvpozteA2ar6cpY5hwDrscT6b2Bm8lOw2rA3AVuw5PyjsCQWy8Na2xLmbPcxh/d/wEzDt2GZsd4D5qrqIUnyRWQUMBtLe7kTuBf4OnBx9LmyMD60L4XvZRpW9P0nSfdZg5XTexNL1t8CrAViYcgrIrJJVc8MPvxZwFjg1HDdKuB2VfW0lY5TBrjGXMKEGqsjgH2YSRsR+S7wJ8wHfQdwN1CFlWEbnjTFWMx0PRVYjPms68O5m0M/IjIaE05VwF3hqMLqro7ONGdC0NOV2MPCEmAOZhpeiZX5a8PKzL2JCdtrs3z0UZgwXxHW+T9gnohcmvDdXI5ZE3piNWJXYII59pnZUiAilcAYYLOq/g1Yhwn3cWlq1Y4Ic9+Cld+bAywN5+4Knw+s9N1M4DnswWQpVtN5VXINXcdxShPXmEuHY0SkJbw+EhiACaUa4Feq2hJ+2Bdi2uyFqtoKICLzMG31AUxjjDgauEJVt0UdwVQbI/i0ReRIrFxbM3Cuqu4O4xZhgnSBiDynqvvTzRk4CaiJ/NYi0g+YAaxV1R+GvkewEnXfwzTndJwCDFHVv4fr6oFtmIb7bBgzF0sheX4w+SMia7GAtlzM9CMx//BcaC+p9yRW6/ZyPn2AiegFjFPV16MOEXkVmAg8r6pR8Nd44BlVnZowrhmYjD3sNOWwNsdxihh/Ai8dNgC7wrEdM09fAcSx4upgQvd0TPgcIyLHichxmLB8GhgiIonVi/6VQoAmcw5wMjAvEsoAqvoRMA+rhnRuDnNuSgomawxtu4ALBdz/DZyYZU0aCeXwZgemzZ4AICKDMRP3wkgoh3FPYbVxcyGqrfvbhL7o9XUpxrdgf6NsbAUuFpE6ETk+rGuBqg5JDu5zHKc0cY25dJiACR+AVsw32aCqnySMOSO094QjFVWY9gsmBLNxWmg1xbmG0J6KPShkmnNn0vsDaca3kv2BMtVe4n1AZXg9MLRvpxj3FodaDT6DiBwFXIV9x80iMiCcehczm48SkeNVNXHt76tqLvlvp2EPSQ8A94vIeuApYImqJn9HjuOUIC6YS4e1OWhUkWC6A3g1zZhEjbE1h/tWZDgXCdDEggjp5jyQpr8zydzbspyPfMCpto99kqIvme9jke4Am9KMmQDcl/A+l+8SVX1DRM4ELgn3uQSLA5guIuepaqqHCcdxSggXzOVFU2hbVHV14omw9acfsDf5ohznPAvT7A6ZNrTvdXDO7uad0H4FeD7p3ECyE5mxpwKbk871x0z4tRwqmLMS/PU1wEfBrP5U6B8HPIJlW/tZR+Z0HKf4cMFcXqzH/M9TRGSJqrZAe1rIx4EvYKbsjvB6mPNGEXkwIfirD3BjOPd6huvzwXrsYWGiiCyOEq+IyDDMZ74l3YUi0he4FGhU1fvTjJkMDBaRbyQGe6Ug0qIjy8KRWMT8aixKPeIvSeMdxylhXDCXEaq6X0SmAI8BG0RkCWa6vR7zA49X1XQm5VzmXB/mBNPuTgKujvYcFwohgnoa9jCyTkQeBr6E7T/eR2bz+dXYFquHMoxZCCzAtOZMgjnyhd8kIv1V9VERiQO3ishKTJvvhUV6twC/zvbZHMcpfjwqu8xQ1RXYdqOtmK/5Lixxx2hVffRzzrkNS45xOxYIdVEBpMxMSVjzGOzh9JeYeXoapk1nSl06HtNcH84w5jeYIB0rIj0zjHse2z89GoiHsTOxvc6CmcLvwILULnD/suOUBxUHD3YmtsZxipeQHKRfqkpQIrIR+I+qXnD4V+Y4juMas1OeVGLbnBYmdorIICyn+Gspr3IcxzkMuMbslCUishwzSy/G/MAnYsFqlVgGsu15XJ7jOGWMB3855cpkLLvYtViQ1n+xaOiZLpQdx8knrjE7juM4TgHhPmbHcRzHKSBcMDuO4zhOAeGC2XEcx3EKCBfMjuM4jlNAuGB2HMdxnALCBbPjOI7jFBD/B2i4uDYcUt+7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7" y="1468251"/>
            <a:ext cx="5128258" cy="39147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6" y="1534926"/>
            <a:ext cx="5348164" cy="390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845" y="365125"/>
            <a:ext cx="12904020" cy="6255096"/>
          </a:xfrm>
        </p:spPr>
      </p:pic>
      <p:sp>
        <p:nvSpPr>
          <p:cNvPr id="4" name="Rectangle: Rounded Corners 3"/>
          <p:cNvSpPr/>
          <p:nvPr/>
        </p:nvSpPr>
        <p:spPr>
          <a:xfrm>
            <a:off x="3975982" y="1894703"/>
            <a:ext cx="2218098" cy="297187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/>
          <p:cNvSpPr/>
          <p:nvPr/>
        </p:nvSpPr>
        <p:spPr>
          <a:xfrm>
            <a:off x="4025409" y="2167257"/>
            <a:ext cx="1259164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/>
          <p:cNvSpPr/>
          <p:nvPr/>
        </p:nvSpPr>
        <p:spPr>
          <a:xfrm>
            <a:off x="1412788" y="1523402"/>
            <a:ext cx="1939237" cy="269293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4728001" y="2668459"/>
            <a:ext cx="1259164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5357582" y="3055337"/>
            <a:ext cx="1957617" cy="2286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5232618" y="3340405"/>
            <a:ext cx="1922923" cy="807027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9049265" y="3926806"/>
            <a:ext cx="1898821" cy="311562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/>
          <p:cNvSpPr/>
          <p:nvPr/>
        </p:nvSpPr>
        <p:spPr>
          <a:xfrm>
            <a:off x="4025409" y="6181088"/>
            <a:ext cx="1898821" cy="643148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1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Skills - Unique Classes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421582" cy="4914129"/>
          </a:xfrm>
        </p:spPr>
      </p:pic>
    </p:spTree>
    <p:extLst>
      <p:ext uri="{BB962C8B-B14F-4D97-AF65-F5344CB8AC3E}">
        <p14:creationId xmlns:p14="http://schemas.microsoft.com/office/powerpoint/2010/main" val="132096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24" y="1066800"/>
            <a:ext cx="6677751" cy="5110163"/>
          </a:xfrm>
        </p:spPr>
      </p:pic>
      <p:sp>
        <p:nvSpPr>
          <p:cNvPr id="4" name="AutoShape 2" descr="data:image/png;base64,iVBORw0KGgoAAAANSUhEUgAAAvIAAAJBCAYAAAAkxVGXAAAABHNCSVQICAgIfAhkiAAAAAlwSFlzAAALEgAACxIB0t1+/AAAIABJREFUeJzsnXd4FFUXh39bs5tN772QkEAg9N4TqoCCFEUUpCOigAhShdBCFQUVEVQELIDYEJWa0KT3EkoIKaT3nmz//phvNzvZNrvZljDv8+Rh5s5ts3uZPXPuKQy5XA4aGhoaGhoaGhoamsYF09oToKGhoaGhoaGhoaExHFqQp6GhoaGhoaGhoWmE0II8DQ0NDQ0NDQ0NTSOEFuRpaGhoaGhoaGhoGiG0IE9DQ0NDQ0NDQ0PTCKEFeRoaGhoaGhoaGppGCC3I09DQ0NDQ0NDQ0DRCaEGehoaGhoaGhoaGphFCC/I0NDQ0NDQ0NDQ0jRC2tSegCQaDYfV0sy0OLMWjcfHWnoZFMOZeo/5YqTxOGrnK1FOiaeRE/lq3JvL3HEPJ0UtWnI1toPqZaOLx6JU6r1sK1XnaypysietLXeE1bajW6/T6pqGhMQa5XM4wRT+0Rl4LTB4HDA7L2tOwCMbca9LIVXj24S4zzYiGhoaGhoaGhkYfNqmRtwVeJC2zsfdam5LT4LEdu3dFxaUrDe6HhsbWEWbkwy7Iy9rTaHLo2+lQRSYUo2DfCZQeu0q5jSivGJLSSrBdHIyZHg0NjZUI3rkZAFB84A9UnPnPyrMxHzYryEf9sRIpc3YgbPu7AAC5RIqHY9aSrj8csxYtDy9XlqkKpKqmH3KRBA9fW6csry+4Rv2xEjlf/4OSf6+h5aFlYHDZav0paL57HjiezgAA4fMCpLy/g9RP/Tkoz5kMRP22gtQXVQG65S/LSRrzwl8vIH//aeV5s60zwWvmo3avijmofk41jzORuuhbol8d9+oxqie8Jg6oK5ADSa+a/uXGY9xYWpCneSFI++BLtTJDhFCqRP66ijb30ALTjgPv6cPgPX0Ycnf8ibLTN/W2qbqZjJSpm0ll5vjeaBoPQ3zexbHcHforUiTauT/Sqm6jQlJksj5tHe95M5D3Gb2rbwpsVpAHgGZbZigFzKg/ViLi+wV4MmmL8nrLw8vx6I31kNWIwLS3U5YHx01A/g+nUXj4AgAgcv9HYDnyIa2oQempW3Do1ByV15NJY5X8ew0ASAK/2ny2zgTH05k0J6o0/3oukqd/BnFBGQDAsVsLym0Lfk5E4W/E26T/B6/CY3QvpSAfHDcBvGY+yjmp3quCloeXK6+znOyV5brutfD3iyj77wHEeaXKOkEr3kTG6h8pz5uGhsay2LdpZu0pNBp83h0BuyAv5O85Zu2p0JgQD7sgFAozrD0Ng/DnR0IqFyOp/Jy1p2IR+G1agdeiubWn0WSwaUFeVbP8ZPIniNjzIfn66DWQS2UAAFm1UFkuaNcM6XH7leePJ2xC5L6FeDxxM7K/OELSlLsN7Yy8vacozYfXzAdPJn9SN6epWxG2bRZS5n6lt23Ojr/QfPc85O7+F8V/X0XF5UeUxgSgFOIBIOvT3+Hct43yXNCuGR6/tUl5rnqvCh6OXqM8lpZXUxtULlcK8QBQm5YHhw7hlOcMAKHbtuivRENDYzICV0y09hSsji4H3YDlEyBoX/cccx3enRbkmxidXIebVFtuCRrbfBuK17uTrD2FJoVNC/KqSEoq1coUQrwm9GnL7aOCUJ2UAZ8ZQw2yEVedh6SoAtwAD0rtKm+lIHf3v/CZ/hJ8pr9EegnRR8i6SbBvFQxA8z1H/vCRzvZUx1GF6++O8C/fU+nE4C4AAKlzF+i8Tgv7NDQmhGGSIAhNlsy1+yFoG4YAlRcen1mvIPerI1acFY2pYDJejAAVNDSq2LQgz2vmg9pnuQAAp55RBrXVJZznfnsMIfGTSVp7qjj1jEL5f0n/P26F0tO3NNbj+riqlRX/fRXFfxNOVpps9bVhHxWsrMtgs0h+AQDwfN3PqLj2hPI9UCH8y/fwaPwG5U6Hqj09DQ2N7eEyuLO1p9AoqLqTQjp3HtCRFuSbAG1dBmk8vlN6QnnMZdoj1msShLIqSGQiCNjE77SqRpzHckA/T/Wdrfpa8/5eU8FisCGDFGwGF9k1j3G3rM53bYgP4d8nk0tV6jzB3bI6CwBPuxC4cX0RKmiPe2UJyKpR36lv6zIQvrzmqJAUwZHtjpsl/6CD61DlfIb4vKvW1p/fAtHOsaQ5K+ZTISkCn+UINoNr0Z2AoC82gMEmv2gpnFFVSX9noVqZx+RxEHTtqLXvyovXULTvkMFzCvxsDZg8nlZnWKf+veE69hWNbTXN01rYtGQWunm60iwkYOFYSIorKLWrvJGMgIVjkLn5sLKMaceBTCgGABT/dQU+U4cgYP5oVN1+Rnk+VffSELBwLJL+W/X/OY3RKoyHbplBOvcY2xuFv5ynPBYJFSVbxPdkDXfljWQELnuDNA/Ve20I9i0CUXnzKTEFI4R4fdr4F4Gg3YTZU8Z07bsmgTvXg8FioWDbd6i5T93kqrEiaB8Oz4mDYRfoCWlVLSrO30Px0UsQ5xYb3SfH0wXe77wM+1YhkEtlqLqZjNIT11F9j/r/7/rYR4fCqWc0HLq1BMuBD2l5NURZhSj64wKqbpj2xdkUeIzvb9b+mXYcuI3pC+fY9mA7CyDKKULxH/9Rchi1NcpO3oDzQO2CgTVQrGFeMz8wuGyTrGEm3w5ebw82yxoWtAuHY+9oCFqHguXqCElRGcQFZSg5egmVVxv2HPOeNgz27cPB9XJBbWouKq89QtEvZ3W2UQjsvj7hJOFdlVivSThX8AOqpeXKsiE+74LDtINYRiitFEK8PiFXKhfjdD4ROMKR7Y6eHq+TBHkAOFOwD7XSynp16gT5AmEaCoRpCBW01zgGAwz48prjVN43kMhFyvkaSrhDZwhlVUjM36ssa+nUGwO8p+FU3jcG92cM9YV4Q7BrHqY8llVWofLSdXCDAsCLJModenQ2WJAP2h4PBpcDuVSqOaINg6EU4uVSKSpOnwfTQQCHHoTCJHjnZpsR5m1akH84eg3Cts8Cx9sVT2duhyivhFK7jDU/gR8ZQLT1dEHlzWSSUA8AeXtOwHvyIDWtvKpJjuI485NfUX7+PtI/3gsGi4nIfQshl8tJUXQAYhcg8oePIBOK8fitjaS+yi88QPjOOeB6uaD6YYZB5jw5O/5C5I+LIMouUus3Y81PAKDzXrWh616TRq1GyJq34f/BKBQfvYJnH3yNZp/OBAC4xLaD35wRam2NCWNJC/t1yGprrT0FsyDOKwYYDET+slLN9IPlwIfLS13g8lIXAIAoswCpc7+g1jGDgeb7l4DJtyMXcwDHHq3g2KMVAKDq9lNkrqG2+xbyySzYhfhovMZyFoDvLEBAVLCy7PGYOEBunfx1uiKneE0eAq/JQ7ReNyTRk8e4GLiP7adWzvXzgM+7I+DzLvEsSJv3JYTP8yn3a01KT163DUFeyxoGyGsYoP6dmXMNMzhsNN+/BAyOuujA8XIFx8sV9q1C6grlcqJ/CrgM6gTvmS+rlfPC/MAL84PHuFgAQMr0TyApLlerp482zkQUNlUhHgCeVd1AT/dxOFNQJ+RS0VSfKdinPNYWbUYhxOuqo4vOboQgqRDiASCz5iEC+C0N6ifcobPaPT0sP49g+2iD52QsqkKvQhNPVRDOWrpO6zVFX27jRqL4wB+U+gvesRFgMiGrrsHz+Ss01/lqk8Y5Fu07BH5UBLzmTIdD726oPH+Z0pjmxKYFeQBImaPZkVSf0FjzOFNj2/D4rcj4bCPKzjxE7VN1u3t9/cqlMjyeuBnh8Vshl0jVrqs6nqr2JcopxtN3tuvsWxslJ26i5ESd1kvTHI35nHTeq0yOtGXfa6xfmnAbpQm3dcyYxhCev7PE2lMwK6LMQkQejqNUlxvgiZDPZiNtnnqoRlXYLg4I+5baj4CgXTgif11FSRDSJgBpI/JwHHK2/Ybyc3cMatdY8JwwEG4je1GqG/LZbDwZtwZyscTMs2o4bHcna0/BoDUMEC9u2ZsPouJyks565lrDDBYTEQc+Nqjv6qR0anMwIJxn2O4PDXpBUODLJ5yce7iPVbsmklEMAmFhXLl+amUlohyDBXlA832XiwuMmpctUfLrUbiOHg6H7p21CvLS8jprDoXgn7UsHpIizcrhoO1Epvui/b9ovF6TROxmub85mhbkLQ3X2wdFx/+GKD8PACApK9XTQgtMOiEuDQ1VQr+YozzOXL1PzUbZZUgXeE8fpjy3C9SfNKm+AJS16QAqrzwklXH93BH6ed3Yzb6ah2ezPqM0Z2l5FZ69uw2yGqHataD4aeBHBirPfeeOsoogX//FRFUYMlUceVUhXpPmNvy7j8ByFtSd7/kIyW/FN3jc2Jh4JCQubXA/2nDsbpjPlTkwZg37LXydsmZeWl6FvF1HUXFJXfA3Zg3Xn++T11ZpDKRgF+qD4PXTweCwkbl6n9r1+vh9MIZ0XpucifTFu9XqRRxaCQbr/7+9DAaYfDuN/z+1USOtgD3LGReLNAtntohQWg0eS0Aq4zJ5etvZMe3VyhrTfRuCQkhn2HG11ykhZD2FEC/KyNIqxAMAg8sBAFT+Rz1xnDV5oQR5/ymzkLpe/SEYHr8VT5fOVzsO/nAJnn+xFTKhEG79B6P49HGigUz94RX4/gIwGEDG9i3ghYTCfdAwZO36AuHxW1Hw52F4vjwKT5cvUPYf/OESVD9NRsGfh2HnFwBhdqb5btwGCFy1HGwXF7Xyqjv3kP/dXg0tNMNrHQmPKeMAJgO1D5+i8OsftNZlcNhwfWMEBD06QVpShuJ9v6L2YbLW+gDAYLHgPmM87MJCwGAyUXnxOsr+PK5Xy8iw48Jn+RxwvDxQfeMuCnf9RPmejMXz/cngt46EOL8Q+Zt2QlqhvsOkitOQfnDo1RkMez7yt3wNcXae2eeoRCbD47GatW6lx66i9NhVkiDK8XCGuLBMY32S9k6HZk6UXYTHo1cq63O8XOG/6A1kbfxZ6zSpCEkZS79B6Lb3wA3w1Fu3KfA87ntU30vVeO3plE3gRwYiKH4aAMImW9d3Zys49WmrPBZlF1p8fO8Zw+tOqKzhw3FKszRTrWEGi4mIQ9RNrFiOdcKhrjGEqbl4Mm6N1uv1cexVZ96hq98nr62CfetQBK6aBABo/sNSg0zELhUdRn+vqWCAAbmeMGxd3EbiajE1Mw1zcr88EZ1ch5PKIhy7k84rJEXw5oWSnF0jHLuR6ohlQnR2G4FrxX+ab7IWwH/1IrC9qEUKVEWUnasU4nPWbIUoi1pWek3OuLaIzaqWjbG31gfTXv0tVReiwgLwgkIBoE6I14Kdrx8ythOhFGvTUsEPqUvMUn79ipoWX1RYAH4YsdXX1IV4AGC7uCB17gKlTXzq3AXIjN+EmkePdbYL2r0Jgp6dlMdec6eC6SgAU2AP+05t4D75dY3tuEH+CNwRD4feXcFgscD2cIPX/OnwWT5HY31F/4E718O+QzRYzo5gOgrgNLgvAnfEgxvkr7Wd96J3EfjFWnB8vAAmE/ad2yFo9yawnB21tnGf/DqCdm8i/XF8dGuiFfVYbi4I2r0J/DYtASYTHB8v+G9dAZ9lWu6NwUDQ1xvgMnoo2N6eYDk6wHfVh2rjm5Mn47XbOGrC9ZUelOolT1ivv5KKFtmhC/VEbLpIm//ixH3WJsQrqHn8nHRO9buzFlxfd9L58xXfW3wOqhGGqKxh1Z0kU61hY8ISmxpVPw4qOU6q7+teiwpaOPZUKxPLhCgQZmCwzywI2IRSyYnjiVZO/Uj1qiQlcOP6IUTQFkwGCxymndK+3tIoElt1dyd2LexZTpDX2xV7UHYWXnah8LQLAgB42gVDDvJ3m5D/Hdy5/ujtMR6M/4t9fvxI9PWcYO5bMAkuI4cieOdmkhAvFwohKSiEOE+/eZD/2jrzVd+P54PBblo67KZ1N3qouHnNoPo5ewlvbrf+g+EWMxBPlxvnmCmXqtvSk/ruP1i5C/AiIc7LR8DSj1BxUbeNmaBre7hPeg3i7Dzkrt2m1I7bNQ+FMFn9we67egE4vl6QllUga+FapSDnNKgPXMYOR9DuTVqjyFScvoCSA3Wh6Bz794LruFfg8/Fc5Kz8RE2Lbd+5HezCQwCQI9P4LJsD/y3a7UmL9hxE0Z6DAGCwEO2/cSlEGVnIXbMNALGLELhzPbghAWCwWGrrLWjXRgCELb7yGpOJoK83qM3bXFCxmy47dQPOAwgHRKc+bZD/3b9qdXxmj1Qe1zx+TmlrPW3BToR8MsuA2erHFoQgS2CMyZC27y42puEmNw2B7eGMsK/Vn7OSEmrR0EyFMWtYXGCkGaiZcOzRGhUX7ze4H9fhddrlp5M3GtzeqVc0yi/cI5Udy92BHu5j0d9rKkrFObhR8o/y2o2So2AyWOjhPhYCtgvKxYV4Xk02PTpfSOx2tHMZjDDPTpBDhscVDTdTq48iRKSCaOdY5bmqY+qx3B1o4zwA/b2mIrXqJu6VnUZbl4HK66XiXFwt/gOtnPqhlRMHz6pu4HjuTlJ0GznkOJa7A7685ojxehtsBhc5tU9xtsDwENyWhimwh/OQGACanWMd+/WE27iRauWqsBwdkP7OQtiFhcBn4WwEfbGekqOtrUSl0ccLJcgX/HkYwQuWIX2LYdrB4tPH4dZ/sN56LAcHSCt1mzdo6rsmRbe5x4sOryWRyjln5Sekck1CPABwfAnNdtYC8vZu+YlzcBk7XFMTAJoF2orTFyDo2h7c0EC4jh2O/G3fkq57zBgPAMj/jBzCK3fddgR8FgemwLBdICrIamqVQjxAvCjKKqrAdBTAZfRQlBz6S2M7koAvk6H8n0Q4DY2B09BYlP+TYPJ5Goo4v05YYTnwNdZxjq0L01Z06AylfoVpuQ2a14tMwQ/Usl6rou27A4DS0jTcvLVLbx8NEfoNcZx88prpd371YcwatgVkVbVgCgj7bL8PxyI1LQeibMMjsSiovzNCFXFBKTiehEbdsXcbNUEe0G0PLpNLcaHwgN5xbpdq34XXFNWmfpm+Olk1jzTGjdeEashKf776jkyxKBvnC8nmnJrGz6lNRk5t45I3PKa+SRxoMGkGALa7es6e+iicYIUpacqywK2rtUasUcByFEBaUUVtolbkhRLk5TIZsr/9Cs3i1kNWXY20TYSgl75lHUIWr4QwOwuS0joHCMf2neA1cizkchnSNq4m9ZV7YB/C1mxGysfEG9vTpfOJ+qPHoebZU70adsf2neA2YAhYAgHKr15CTZrxsYIVjI6LQrfXAhrcjzYWRmmOzWso0vJyhG7bguI/j1JuQ1VrzA0h7l9SoPkHpvz4WTgN7guP6eNRuJuaHXvh7h/hF78YvFYRpHL7ToSdrVwqRe0D9ZjMmfPizGKykjlH/eFT8OX38F48G4JenbUK8vUpP34GTkNj4PzyQLMK8lS1uqTcBxQylAZ8bJltYafebWAX4g2unweYAh7Y7k5gu2o3m2pKSIoMD/On67srK6MWxcTcaHOotDTWXMMsgX6nSVWSJ64nvSQpnHBlNUJkrvsBNQ8zDOrP441Y0rkhL2AK7FuHGNyGpnHBCyfMmyuvaM5X4TSwr0H9pb+zED4fvQe7ZsFaY8FX37wL+w5tELBxBdLfXWT4pC3MCyXIA4C4pBjP4sjh/sTFRUjboP4Qqbh1HRW3rmvsp/LubVTeva23vkKgr/+vrr6bIqrx4jM+Xg3n/v3gMrC/yePIu705CgDA9nTXKUTz27XSeo3XMhz89q1hFxYMlqszWAqtej0Bxfllwm6y/C/DtZamRlZVAwBg8qn/OAu6dQAA1NzRHc6uoQjTG0dscQXeM4bTWVLNgCFRaIqLTas1lEtlqLz2CNmf/KJVs9eUMNcafjx6JZz7tYPP+68qy5h8OwStnao8T5m6GZJS/TvT9m3D9NbRB5OnPVIJje3jMmIISv88prNO2b+n4TJiCBy6d0LR3oOka66jte+w6yJ30xcI+jweDA4HwTs2qgnrBbv2KxNGeUx+A4V71J3LGXZccHy9IUp7rnbN0rxwgjyNbVB2+gzKTp8xeb9sDzdK9RThpVRxGTMMToOpv92zXJ0BAJIS27JfpYrrG0QiH4WtvrnQlG/BVqGiFZSLJRAXlILrZ3j0BBpq3L6zx+i2hkQyaYpQXcPS8mqj4umXnbmNiktJaP7TMo3Xw75diOI/LqBg/0md/bDs1ZNg0ejHEJMcW6Xq6k0IunSA80v9wQ30hyg9Eyw3F3B9vZGzgZxvRyHIA4Bf3EKUHT0JBp8H9zdHAwDyPv0a3h/MNHgOGe8vJaLSMJlgOTtBWkbefcyYQ1wXdO0AQdcOEOcVQFpeAbugAGWoy9yNFJMXmhlakKdpWjAJrXnxj7+j8gx1ByXPOVPAjyZsD+ub8XB8vOC7Rn3nQC4UAnweGBz1lwJb4vl7yxH4xVqNOxQZMxc3Wg2lqQW2+gLQs1mfkuz29dWnoTEUc6/h0mNXkbf7b8r1qSITipRzt28VAv+lb5K0424je8FtZC+d9ycprwbbxQEAUPs0C+mL9PtO0DQNCr/7GUU//oagbWvBb90C/Na6IzFlzF2GwC1x4Ph4wWMaYTMvl0iRuWg1ZFXVREALCuaY9Ul/ZyGCd25GwMaPUZFwAcWH/lS77rt0LrhBAeB4e4LjXRdyWJiaDmGqbZgK0oI8jUUI3bZF6zVTmtcIU9LBj24Bu/AQgwR5hRCf+YH6DxtToNl5T5xbAJaLM2GXf9a4+VoCuVCEwl0/wmPGm5AWl4LBs0PF6QsoO6JbY2bzMBiUU8vrI3gTWaPzbOZWm4+FTtMEMOEaro+l1nD1gzQkv7kOvOb+CI6fRgq1HPnLSq35I4Qp2WB3JPyODM1GS9P4kQuFlKPCyIUiZLyv3TQvfZZmHzpTRKbJid+m87ot0KgF+c1Jgyw63uMLhbh/Kh+XDzX9uO+mRpOw7tCxPVguziYdp3DHXgR+tR6Cru1R9I32pCnakFWqe6i7jntFY93ifb/CL34RHHp1QfHew2rXbUVT7z7tDQi6trdImElL4vnWAL3b91ThhZFTodNCvPlp23YS3N0iNF4Ti2tw/gL1pEKNFVOu4YBlb5HOLb2Ga5Oz8HjsKnA8nNFMEeaTyYT76D4o+vWcWv3Cg4kQ/F+QZ7BZlpwqjYkI3kfkQEifuERPTdOPa+kxbRmbTQhli0T28sDouChsThqEzUmDMGVHe/2NLMiZb1NxcOl9XDmchdSbpZBJzaPpMRWVN27B7RXjnFW0QbLHZjZ8eTPYbHBDAjVeU42Mw4tUd9zyWTGvweObAvsO/8+caMTWo61RcbnOMddtZC+zjCHK0R9Sj+Uk0FuHRjfubhG4fuMrpRNsQuJSJCQSdtcXL5k3QZk1Mdca5rcMUh5TWcPmov4LhHP/Dhrr1aZkk865/rTPCQ2NMTRqjby1adnPU7krIJPK8e3Mm3hy0XoP0KLnNSh6XoPrf2Trr6yCpXc2zE324vXw27BEmfCo8sJVyMqrYBcRqjF5EwCIs/PA8fNG0O5NyFmxBbLqGri+MRL2HaNR++CJWuhJBRkzFiFo10Z4LZgJUUYWKk6dB8vVBS6vDtFYHwAEPTvBLjwEXH9fsNzqdiR81yyAJL8IkuJSiLPzUPbHMchqahv4aQCZc1cgcEe8MjFUfUp//Qflx840eBxLkL35IMmu13fuKORs+820g8j0vwCH77G93Q1JYRnYHsR64jf3R4me+rZAeXn9iA9yXPgvHn37rDQoyk1jwlxrWC6WAgorQApr2KFTZIPHpAKTr92pteTvy3Ad1g0AELr9/RfeUZmGxhhojbyJYLIYmP5NR2xOGoQ5B7taezo2h11QoNqf7/umzbapQFJUgozpH6E2iQhh59CrC5yGxiiF+IrEi2ptclZ+AnEWkTjId/UC+G/5GPYdo5ExY5FasicScjmez1oCWa0Q3CB/uE8ZB5dXh6Dk0F9aTVkcenSCQ68u4IYGguVMjhrB9nIHr0UYHGN7gGmvPbGOIQTuIJLrVF26ibK/TqLsr5MoP3ZGGXbSZfRQcIP8TTKWJZCoaPyc+rSFc792lNrZtw6lZIurTzPo98EYSuNZmqLfziuPHXtFW3EmxiEQEIncRCLDkuo1RpInrFceG7KGwWBoXcOFhxKVx1TWsP+S8dTGBBCw9E2jzV9ydx7Req1+BuCIA9qzYdfH5z3d2TxpaF4UaI28GQiMdsaKc32xuo8Ne0BaGL8P52osz1ynOy03VbtuDoeBe3e90aJlXRbP/E8NS/iSE7fVqHnIJVJkvq/5B0hTu7zNOw2al7a+sjJ94R+QAwAQ5+ZrHCtwB5HFOHNeHOHdXw9++1bwfPdtuE9+DTmrPjVqXpYmZeZWkkbT5/1X4f3uCCS/uQ5ysYRUlyngwXfOKKX2MWOJ5jVRfS8V9tGhynP3MX1RdFj9/6/nWwNtVkguPX4N3jPqTNUif13VaDScMpkEXbvMRULiMnTs8I61p2N2ZNXknTZ9a9g5pj28JhO7fNrWcOm/V+E9bZjy3JRrWNAxAhEHV0BaXo2C/SdRlqA5OQ+Tb4fmP5B3UiqvPNTZd+GBBHiMI5JDMThsRP66Clnrf0TldfUke7zm/ghcMRFMeyJfRu4Xfxh0H6bCsX83uL09glRW32ab364FvOa/rbWO0/C+cH1tiEZb7+B961H6y3GU/XVGWRa4Kw5MXt3uRm7cDgifPVdrl7Pic/DbtoDL6IHKctHzXOQsq3PadBrSC67jh5HaykViZEzTnelUG84jYknj5cR9CdGzOl9Chh0XvqvfA8fXk9Qu/e2lGp29Az5fCpZzXdI9cWYespd+pnMOmuz1TX2ftgotyJsJRw87bE4ahB0TriH1RmPY5DYvpk78VB+xWE4S4s3B5Ute6NbdOsmNjB2bweFAVlGlUYgHgJrbhFaeqUh61Uh4PHolSZhnsJgGafPq8zzue4Tt/hBsN2KHxOONWLXMk6Txx8TBoVME/Bfr12o2/2kZmHb6E9doCwVoiDCe/tHXpAg8pujb+3IOAAAgAElEQVTTXPx3cYPy+MzZFejbZyViY4jdoytXbSNSBJXwjF6ThyiF7Pro+pxNvYYBQFJcTnkNlx6/hqpbyZTWsAKWkz18Zo+Az+wR+iuD2jor+uUsGBw23Ef3UZb5L3mT8pwsjX2XaLi9PQLl/5xDyQFiR4HBIu9W2IUHwWv+2yShkt++JYL3rUfWwi2Q5BWh/OhZuL42BA79OqPyzDVlPYe+nQCAJMQH741H7cNnyNtQtzscvG89hI/TkLvua9LYbpNGovb+U63OoL6rZoMbGqB23aFPRwM+BTJMB3tlf75xs+EbN5vUv1woQvXVeyj9tc6x23PuBATvjVebh6EOtGwvN/hvWYjifUdQcYocqc51/DDl562gIfdpq9CmNWbm3f10hsimQmCg9SIrNGRspoN2Id196jgAQNWVW0b3by0ej16pVTOoDV0ZJ1Omf0Kpj6xNBwC5HJXXHhs0tiWoTclW0+jaKkIhOQHL2XOr/u/wuhRVVXlWmpVlseYaztt1lPIalglFlOqp8vTtDfor/Z/Cn07j6RTDHJyFqTmGTskkeL43HpLcQqUQDwByKTnpnc+KWah9lEoqq7lF7Ez4b5yvLKu+kQT3SWQTIfdJr6LmXr3dCAaDJMQrsIsMUS9rFojSwye0zp/j66WxvPLcDa1t9FHy41HlcU7clwAAQXeyuZiqEA8ABdv2q/XDiyR2RTMmL6c8tv+WhYBcribEK1AV4oGG3aetwpCbKYZtQ2AwGJQm1ZicNLe/dgXP79tmSDuqn+PCKO0PB1PB4zGQ8tQH166J0LkzF0lJYgwcVAiAMCVR0KdvAVJSCIFl+HAeFi9yRGgoW2lqoqiflSWFvz8hBLdomYuKCt1L6/EjHzg4ENFd7twVY+jQQty4Tjz4fHxYyM0lHtgdO+Urx9i8pQILFxDbgAmJQkyYUAwXFyYe3PdW9quYV/05PXkiQUxsgfKa6n1/+101Fi5w0Dm2Kpruz3f1AuWDO/+zbyBKzwKTZwfH/j3hOKC3sl5TCE3pMS4Wzv3bg+UsgLSsGpLicpT+exVlZ24b3JfbKz3g8lIXcDxdIM4vRXVSGvK+OgK5tPEkz3Ls0Roe42LA8XaFXCSGKKcYZYm3UPrvVWtPjUYLHuNiIWgXBrtmvqQ1XHEpyWBh2u2VHnDs3Qa8UB+TrmFemB9ch3YFv1UI2C4OYLCYkFbWovL6Y1RcuIeqOykN6h8AHDpFwKlvWwjahQMMBiQlFai4lISqG09Q87i+g7RlCd63HumTlwE6Psfgfes1mo0EfbcWDDaLpG0O3rceWR9shKSotK6tFi21Jur3Vd+MRtv8AKDq0m0Ufv2L0UkBtWnPg75ZDWllNbLmkV/mHAd2B799S3ADfMB04IPBZpPa+m9ZCJa7s15BPnjfemRMW4Ggb1aj4MufUX3lrs75yUViZMyIs7nkh3K53CSh5F4I05r4gef1VwIRrVDgygXPkY2wzm7wae6AqBhP/Q0pMOdQV4sIwrZK6LYtGs1r6pefOumBXbuqsGp1OVZ87ISYmDqbQFUh/dYtb7RvT2jtjh6txdGjtWqCLQDM+6AUFy+KwGAACac9lUKzNhwcGKRxALLgrDhWpbpartbmwX1vTJ5SghMnauHlycSMGQLs2lWlNqfM53VzVtw3ACQmeOLAgWocOFCtc2zFuH8f9cCRPz3U7i9nxRZlRlevedPUb1guR9bCddo/EACOAU6IntYBIUPC8VM3HY6/VqbwQAIKDySYpK/iIxdRfETdKboxUXHxPiou3rf2NGgMQNcaHuAyCadKv6fclynXMJvBQQ+nUThXdhC1KdnI+fx3k/SrjcrrTzTayNsMVF6GNChJpaXlYHu4qpV7zp2AnBWfm2JmkJWr50KpT/rEJfBd/T4E3dtB0L0dKk5fRvHeP/W2o4q0vBJs17qIbCxnRwR8TvhOyEVi1NxLhqy8Eg4xXUjt2O4ukJRQU3gGfbMaAOA++VWtgnz6xCUQ9GwPj5mvIfj7dZBLpMiYQl3b31h4IQT5kqwaynWLnhN1n/ynHkaS58jGuA3RaGWkcL/gSA9seaVxCwfm5tRpIUaP5mPV6nKMHcvHr7/VfXe9e9thwYcOaN2aAx6P2ovsxYuEFksuByIi9C/3KVNLkJXpi0uXRBgzllooUYWAXp8939U9sGWyunqqc1JFcd/h4WycPSekNLaCAwersWG95uRaDdW2V2SW42LcGYQMCW9QPzSGYd+sOaqfJQMMBoJmfICMr7eCFxCM2sx0NFsQh6z9u8APDYMoP1dZLyLuEzxZSWzdhy1eh5QNy5T9cVxcwXHzQPWzZAS/uxDpOzYDAIJnfYj0rz5BxKqteLJyvtZ6HFd3iEuKwPXygSg/V2sZVcLDXkJQUG+t1w0NPzk4aimupO5FaU2Wwe2OJ8Ub1OZFQyIX41zZQWtPw2bg+HlBnK3bZ4nj6wlxDlmxokmIF2flgRtCJKTzWjAJ0rIKjf2ZOgGS6otD8L71cOzfzWRjsD1cIXycpjxXCPFqdvn1BHnh0wyN5kKaUPQVvG+9zgRRVf/dQtV/hOmo38b5TTKZ1AshyJuK2goJvp9NLAi+EwerL8cY1N473AGvLm+J39fq9uJvStgFBWo8BgBehLpgGBdXjunTiGQ70W3IdrKvvcbHiJGEcK1J+24Kjh+vVWq5VbX+xlBfS68Pd3fCZeXpUwni4sr11DYP4y9Pg1QkBYvL0qt9f/nQWDgEOIHBZEBSK8Ghft8DAMadnwwGkwEwGMi/nYvT7/6tLK8trQXf3Z5Ubudsh9HHJwAAsv97jjMfHsdL+16Fa4Q7xJUicBy4yrm8tO9VCHwdwWAAJclFODXrb4y/PA3Jvz1E81EtIZfJwWAybHrngCq1WRkImf0R2M6uYNoRO1NeQ0agNjcbstoaeA4dicw9O8C0s4PfuEmwb0aOC86sl1k45L3FGrMNp39F2FXLRCKd9YJmzgeLx8OT1Qt1llElKKi3yWPFy2FbW+fGMth1GnJEKXBle+Ns2QEAgBQSxLi8BS6Dh+Ml3yjrFYmz4M7xx+3KU8gTp2Gw6zQk11yDI8sDHAYX1yv/RU+nMbBj8sEAA4XiTNypSoAnJwjN+R1hz3RGuvABkmuuYbDrNIjktaiSliJd+AB5IsLOO4zXHqG8tsodAU31HFnu6Ob0CrKET8Bh2OFRzSUIZdSVaI0FSW4h/DZ8oFMYrLpyF34b52usU3P7Eek8e8lnShMQfptIrf3Wd4o1JaJnmeA2CzC6PYPFUvoJKF5W8jZ9S65UT3Pls0I9/HRu/C4E742H84hYlP1JbXc1feISBH2zGsF71hEmTzrIXrRVp5lSY4UW5I2kplyMJe1OYf3tAQa16zE+8IUS5P3mz1FmFNUUgrLwwC8a2zEY6hrrnj2IyB9//O5u2kmq8MEHDvjss0oMG8bDndvqNql8PgN8PgPFxboFhoQEIdJSfdCnbwHCw9goKpLhzl2x3vE13behYxtLxNgo/PPmryhNoRZl6a/X6r678ZfrzHaYHM0vAUwOC3+8/LNa+Us/jFKrL/BxUJbx3PgIHdocqf8kQ+DjgMMD9wEAxpycgNChzQEQQj0A/NzjWwT0DqY0f2szfFEL9J4YQipb1OqY8jh86Xqldj1iFREalRcYAjvfAOQd/QU+I99Qq9f84zqHQXk9e1BxeSnStuv/EdNWT6HdV2jutZVZEy/HSLQNeBV8jgtJyz44ailqxRXgcRxx6dl3KK/VvnvQK/wd2HNdIZHWgslg49Sjzco+5JCDAQYk0lqcfkx8J92bTYUTzxtyyFFQkYxbzw8DAGIj50MqE4HHcTJY4y+HDHerEkllCgGew6gzN1QI9GwGBzHOb+Fk6R4AQK2sGs9qTyvrObBcSML/naoEdHAYRCpLriGExMTSHwAA/V3eVgryKbW3EMprS5pP/XpdHIfjVMn3kEOOWJcJEFY1PSEeALI++kSpBS7c9QsYAAS9OpCcUQu//BmCrm3g9cFElBw+AW6ANzxmEYEF8rfuVetTLpHCaXhfrWOWHj4B9ymj4PRSb5T8cBQsV0e4TRwBUXo2ctcYFs44eN96SMsqUbjjZ0gKisGLCieE+AbYjwftWYucjz8HZDL4riN+59Wc7hkMsN2cISkph9/G+eD4aMh18P8fP5fRA8FyEqDmXjLsmgfD+eV+Ol+cMqatQPC+9fD/bDHJLj/g82UoO5KA6usPwI+OgPu00TZnJ28KaEG+AUhEMiyMOoHVl2PAd1LXYNEAqfMITZ02G/n6PE32wfr1FfD0YMJewMSur10waDDh7NqhI7GVOfJVzSYv9TXg+s418emnREQIhd29pvY1NXK1svpMmFisPM7IqItooG1OffrYKe8bDOCH/W5gcxiI/b/Nu76x9++vxv79mkNMUqXjvG74ued3lOv3+3QwXMLdkHUunVT+c49vMWj3K/CI9iIJ6D/3+FYp8KuWX1hyGvW5vPac8ri2uAZdl/ZG6j/JpPLLa8+h17r+AIDS5LrPu7akcQgQ9s4ckuCuCc+XRsKlUw/ledn1S2BwuCi/dQ38wLq49z6j3oRjq7YQ5mnP6py2fT0iVm1FZdJd8EPDkbJBs62ool7V4wfgBYUq6wW/Mx+iokLSm6amMmtSIyrBueQdAAgB+9IzQiuoEKSdeN7o3myqTsH6wtM6wWhwFHnH4ETSerXyito85TgKuoRMQGrhRaQWXYafczT6RczFmSfUQ2qeKPkOnR2HwY3tqxS2pXJCMBLL68zuBrtOQ4YwCWWSAjAZdZGtskXJpP5kWnYqogV9NdYHiJcDKijq3aw8jhiXt5AhTMLNyuOU2jZWFLbXbuOHQS6VofrGA4113N4eAZ/F0yAprUD+J9+j5o7mKEHPZ8Yh6Ns1Wv8flR1JRNlfZ+A28RV4zX8b0vJKFOz4GTU3DVcKpk9cAqfhfeHx3ngw7bgQZeQgY/Jytcg7VBFn5yN78afwXTsHHD9PFO36BZUXyJGY0icuAb9dC/htXgBpeSVyV38FaUm5Ru14+sQlRNz5VbPh0LczROnZlOzaM6Z+jKBv18DtrZdR/MNfAIDy4xfg0Lcz3N56GcKU5zq/g8YMLcibgBXdEg2KoDM6Lgq/xiWZcUaNFz6fgS++/H94tQIZTp40zFa8sfL9Hlc0C6vTEp48KcTIkTyLzqHwgW5H4Pr4dQ9UCuTNR0cpy+UyOU5MPwImh4VhP43G3+N/VZb/1O0btXJN+HT2Q6bKC0L+rRy1cp/O/si/lQOfzo0nK60q/3zyGBsfkOOPqwr2Cg13wb91SW/y/qrbBck7cohUL/e3H0l9PV23WG1MXVpz1fqa6qXvJDTQOb/oLqNKbu4tBAT0QGam6fyGKkV1L/mOPCJaE5vJRf8WC1BY+Qxiqf6XvI5Br8OB54XiqjRKY+ZXqDtluvD9wee6wN+V0GJLZLVqdfRxreJvMPVEiE4s/QEieS0cWOq216po6+delemSFpZIiOfX05qmF95PE6q219oo3vsnJSdSuVii325bLtfbH1Xb7/KjZ1F+tOHfvep4Ocu366xbc/sRMqaS8yRom69cKEL2Yu0JCjW10/QZmuo+bR1akDcR38++hUlftqdUt9trAS+cIE81IVTr6Dwc/sUdXbtycf68EEuW2GbITlPTLCxXed+ZmVKMG1eEzVs0Oz2Zi5Mz/iJs5IUSsOzYSiG9/XtdYO9DhMHsuqwP0k88Re61bMhlcgz+bgRcm7tDXF1nNjT+8jTUFteA58bHsUl/kMors8rh4O9EKteEa4Q7xl+eBlGFCFzHOht51wh3jDk5EQBQkVGK41OPkMx6GhOjVrbSq5Fvyvj4tIePT3tENB+u8box9vNhHr1wI4OwKU8vIsJsxkR+oNTAtwscrbcPD4cwZX0/Z/0ZUNv4j1Ca3yhIzj+DYPcuuPD0ay2tdNPFcThc2F7IE6XjTpX6jpWCjo5DIGC6IKF0n87+xHIhWth3gycnCCdKiF234yXfoIfTKHAYXKQLHyCt9p7Gth0cBsOTQ/g3DXadptwhqE8EvwsqpEWIFvSFH7e51no0NDSm5YWII2+psI+bHgxSmIPrxZZCUdra50hD8yKw4GhveIYKSGUvkmCvyOKqDWOi1iTlHEOoezfwuXU28h4OYWgbMBIiSRUe5yWgfeAYHE+KR4R3LPgcJ/g4RSGv/BGel9xEUVUaBkUtQXlNDpx4PpDKJTj9aIuyf0Wfqsc9w6bDwc5TaT+vKO/b/H3YsQVgMJi4nv4ziqpSNczaMhgautIY+jmPx5myn9SOaWhoNGOqOPK0IG9iLD2nyF9XNTjdujU/R6q28zQ0NDQ0xmEJQd6TE4jW9n0AAOfLf4FEbng2WBqaFwk6IVQjx6+FI7IfNdx0oqFCPA0NjXWobx8vlwOLW784GnkFvj4dEB4+FIAcKc9OIDvbPCH2XmTMLcQDQIH4ORLLftRfkYZGA85uoYhq+yYuJa4FADCZbMhkEj2taABakLcazbu7qwnyHuNi4D62n/JcIaQHrJgI+9ahKE+4hdydRwAAgvbhCFg+gVQPAJrt/ADC9HwI2ochdc4XEOfWRfOwNKra9tBtW6w2D21E9nLH6LgouPrx9dYVVktx/fcs/LHukd66tgqHx0KH4T6IndEMbgH671mBuFaKpDMF+GdrMoozG0dEGF30nxGKVv29EBitOYGWNrIfV+DppWIc2/4U4lrjIjyoUt+MZv3dwQ3ukwoDZ4eh86t+lNf972se4saf2qPhNIT65jUtIl+Fr08H3Lip2ba8Y4d34Ojoj5LSFCQn/43qasJBm8FgoUP76XBy8kdJSSoeJB2EWFyXqC02Jh4JiUsRGtIfgYE9UFLyDPfuk4XOLp3fh729Jx49+g25ebdNfKc01saW1r0l4PBYGPx+GPq8HUzk9aCIuFaKM9+m4cSXKWacnTptO0/H4/t1ARBath2PB7d0+36YEv8oJ4zfFA2vZgL9lQFcPpSJ39c8hExqfasW2rTGxMz+oQtCOrjorZdytRg7J11Xnjf7ah4KfjiFiv/uazWXcezZGhX/kVOu16+rek7V7MZcnyM3wB+iTCLLojYTGkua1ngE2WPRsV4m62/XlOtIvmy9FyV9DFsQgX5TQszSt1Qix8Gl93HrqGFJr6zBqksxsHc2X3jYgrRqfDrqIsS1DYtPvPJif6zqod2x0Vhsdd337bMS+fn38fAROXpRbEw8ZDIxzpyte3aFBMegWbOBOH9hDcTiGtjZOUMul0IkIiJctWo1Dg8eEE6uTk4B6NTxXZKNfWxMPKprinDlymeQy6Vwcw1HcclTAICvb0e0bDFaWb91qzfAZvNw+86eBt8jFQbMaobB72vPmiyulWFph1MmGcuQ6Gqm+t3UN6a5fp+HfRiBflNDTNKXRCTDd+/ctNnnPYvDxJC54WZ93i/vdBoSkeVisPcauAYXTn6sVm7K9dRvSgiGLYgweG7a+Orta3h2jVoeFoA2rbFZUq4VUxLkXXzJWgEGmw25ULNNodeUl+DQKRIcLxc8rifI2zIKId4WmHOwq8EaWH3M+K4TAGBx21OQim0jyQSDycCoFS3R7TXjs/RRgcVmYPymaIxb3xqLok+adSxjGTg7DINmh5l9HM8Qe8TfJBLD/bbqIS4dfE6pXVDbuucEl88yy8uGIYIbVUy17lksOzUhHgAeJB1Eq6jXSWXNmg1EbW0JxGJiR0goJEezUgjxAFBenqlxvMqKbMjlxE6KQogHgJYtRqO4uC6O+v0HP+t1xDUllw481ynIc3i6Q1DSqGPqdc/mMjHju04ozanFhiEXbOp5v/J8PwhczZvHhsVmYP3tAZBJ5WZ73oe3fAVPHxIWB2w2D89TzRc2ksVmYMPdgSbvd9bezgAsHxiEFuRNTNrNUkr1nL3sSOcp07cg/LuPwLS3Q/KEuiQJ4XsW4enkjcj/7l84dG1p0rlaEms4tDIYwOrLseA5mneZb7hDCHHWFOg/PtMXTvXWlCVgshjKH00qD6+tSQOxss9ZVBTWvbT2nRQMvwgH/LxUPamKMcza2xnNOuuOq20uRq1siVErif+nBxbfx40j2rfmM+6QnxWmiljDYBARtMzNhjsDIBXLsKxTgknXfV7eXTVBHgDu3tuvs114+FC4ujaDPV9DxkgASQ8Pa23r5tbcosK7KlUl+jM+N1a6jjWvQkEVS6x7F1+e2dY9VZy9eZhzsKtVn/fpt0vxxfirJu07LfkE2nV9BwJHX2SkJCD9qWl2oepjDuWGKrWVlrfrp1/1TQzVhzKLo76jwnKyx5NxayCrrkseIs4vAZPHBQD4L1T/cWvsmFPA3/RgkNmFeFU23BmAzq9aNjnRlB3tsTlpkFUe6vUx9gGZ/agCrWI8TTYHawnx9RGZwI7eGCwhxCtgcZjKF1lT4ePdVvMFLQaXTCYbsTHxcHL0R3raGVy99rnm5nLt30dm5iWkpp0m/dkS4V3dGtyHd7iDCWZiGJ1G+um8birL3rZDfBr9uqfClB3tsTyxj9Wf98HtXEwuEEsktbh9ZSf+O7XSbNp4S6yRP9db3o+OFuRNDNeepb8SgJoK8ltb5C8rkfYBkVrca9IQNPtyLgAgfdEuyGoJ7eXjMXFq/dS3gVc9f1Ej2iw+3svsb93aeG1dKyz4q4dFxmIwgJb9TCMAmwpjPveRiyNRkm145ktTjG1O7p3IM6j+mDWtGzSeNdf95qRBBq/7zMyLiI2Jh6dnK2WZl1c0oqJeQ2qqujaudfSbGvvp03sFAODmrd3IL7iPmpoijfV0YS/wRGrqadKfLfHyosgG9zH5y3YG1e/5ZlCDxwxpr9vM9K+Njxs8xuLjvfDW1jYN7scYNicNgouPZTJwLzzas0k876niF9Qd3fotAZNlmNmQJsdeFoeJzUnU8/w0hOu/W95BmhbkTYybP7VoILlPKskFTCbEhYTdp2PPVqi4ZBozA1vB78O5Fhln3Y3+cA+0t8hY2vAOc8DHZ/qafRwb9FMHQDzc+U7qD9+Ow30BAKvO9cXWpIHKv0cXCvHJ6MtGj2fvzLE5Ib68QKj1miLs5MYHQ0h/nUcZb4bQGNf9k+SjSM84i+jWbyI2Jh6xMfFo3eoNJCQuQ2paAqlu4pnlsOe7I6bfGrRuPR69ey1XmsLcf0AkHgoNiUVQYC/ExsSjvJyanwJAJJ5ycw1H3z6r0LrVG+jR/SOLm9lkP9YditivhWODxzB0fYxc1qLBY+rj/L70BrXfnDTI6ut+WUIfizzvNw//z+xjGIOpnr0dur8PR+cA9B2yEQDQPGokLp9Zj94D1xrUT6tY9ZcdS+2eXPvNOn6BtI28iQnWo4FQkPOE/OBOff9zBG+aAbarI7I/PYyqG0/MMT2rYRcUaPYxvMMdwOVT2xExN05edph3uBs+G2O8gEqFc3vT0eftYLOOYQyrL8eo2czfOJqD2Okh2Dn1BslGvqGsuhRjsr5MhS770S3DzyuPVe3ip+7qZNRYqy/HNNp1n5JyHCkpx/XWk8tlSEhcik4dZ8HToyXKyjLw5MlfAIDCwke4eXMX2rWbCpGoHAmJS+HhYZgQmpC4FG3bvA0PjxaorMzD5StbDWrfUC79/Byj46LM1j/brunp7FZftp3/905edrCzZ0FYbV5zOlt93od0cKHsH6iNm5cIk7ic51cAEKY2AFBZYVhktKA2zrh/Kl95vum+6Z1atfHn+obvMBkDLcibGH02gQpu/ElenKLsQqS+r9m2k0Y/b21tg7ZDfAxqc3ZPGo5upv7CFNzOBe/91IVyff8oJ7Ts54mHZwoMmpch/LXxMeUHe9rNUpz9Po30kKPC6/GtKa9rVVhsBqQS8rbB5hGXDO5HFxE93A2qL5XIsapnopppGxXCurqh3+QQtOij2ZlSQXm+ECVZ2uPtF6QS8c2/m3mdVJ6jRyuribe2ttG4+6GLHROuIfUG9RBphoYxNee6v37jK43lpWVpOHO2LlRdYSHZTlU1FKU27tzd27DJNYDLhzLNKshP/FSL34EVyUoqN7qtLa77tdf747t3b9nU837fvDuoKNS+O6gJY573s3/o0uBILR16zEHyg9/gG9gVvoFdIZcTjsT29rqft/WJHuiNf7YSUaio7hZcOZyFiz9l6EzSyWAArQd64/V1rWAn0Cw6C6usk8CKFuRNDItNzQjr+f0y/ZVoKGOIEJ92qxRfvmm4x3367VIsjDqBtkN8KNtkTtnRHh+1OmFWM5jd025g+jcdtV7fPPw/5D+r0npdHweX3sfBpfex8d5AMFnUjQxn7e+CL964YvS4VNB13/VZ2uFUg2K9p1wpRsoVIo50i94eGLWypcbkMlSjOTy+UEg6/+cTw7Q5we1cLLLu/97yBH9veYKlp3pTSqYDEOu+IT/sigRONKbBGrbVga11h/u9dIC6+ZMqhq77L9+6apS22BrrvqE8v1+GA4vvN/h5/+f6R1hzJdaEM9NPWfEztO/2Li4lroVIWAEnlyD0HbIRMqlhUZ08gglTK5/m+p27f1v9kPI6lMsJvyeF71P74b4YvynaoLmZC1qQp7EIqXMXIHTbFpSdOYeqG7dI14QZxj3QFVB9664uE2Nl98QGjQUAd47l4s6xXMrjbnowyKwP9ycXyc59EiGRQMbULw+Lok9i0HthGPgutdjswW01/5BvTdK81Tk/yrD4xK37e1Gqd2rnMxzf/lR/RQN4dL4Q8QPqTGQGzwnHgHeaAQBKsi2T/Zbq7pCp1r3ifqmu+wmftcX+eXcaPO6LQuqNEoR21B5xyT/KqUFabG0IqyRaNYytYr3wIMGwHTwFryzR7aB75bBx9sRU1/337902eu6qxA84D74jG6spCrbmXveLok9i4726Z+itv3Px08K7Jh2jtkKChVEnDHrer7oU06DnTMqjo0h5dFR5Xl6agbPHFhnVV2C0M+Yc7KrxWnm+EACu0RoAACAASURBVGtjzjb49/HW0RxlQsSAVk7oNaHhzuHGQgvyNBYhdNsWAIBzvz5w7teHdK0hISgNccgyhTCjyketT1K2v2MwzOucWlMhAc+BjUWtzav9P/FFChzcuej+unE+D29uag25HPiwVcOTiry6glpeBVML8drGOL79qUGJuOYf6YWtr1wwajyq6z7rYQU+G21acyaq677NIG+zr/umxKUDz3UK8h1H+JlckM9KKkfy5WKtJiR9JgUbLQzri1hjDIase1MI8QpqKiQmWfc8lgO6eo0Fn1XnvHwsc7tBc5FJ5aipkCDjTim+nXnT7M97qoK8MQntFI6t2jBWkNcmxItrZVjTz/ShLTMflOPAYusl66QFeRNC1TO6oancGyPmihdPJURaTbkYK7qZVogHALlMjoVRJyhpKM2tlV/RNUF/JRPx26qHlAX5tkN8cOdYrvI8eoAXdrx9XUcL6jh56o+l/M+nyXrrmJLLhzRnFdWEvAGPAarr3tRCPGD8uu/bJw4sFldpMmOtBEy2yq2/czF+s3aTvd4TgnDEiBjVbK52R9ff1zxE+p0yrYJ8s062kZMBIMzZrL3uNw29gI/+6aW3rrbnvbtdIJJKElFQm9aguVjyeU/1/zqg/rzXh6qgHhzWH+kpdWFfXdxNm5V7ZfdEVJc1zeRrTc+V3Uq8vb0dWBxqH2dcT9MLlS8i837tTqmeOYR4VbaNpRah4+3thsVxtmU+akXtpWR0HFlr/vmb1zB9V3tzTEkjibtTLTaWoXw68gKWJvRDUFsX5R8VqKz7woxqm1n3Cs6ei1Oze09IXKrxz1JwuAL0GBiHrrHkMbsPWEE6ZzLZ6DN0o952ANBn6EYwmCy07T4L3WKXqfRJzuvBZLLRoeccU9yGTnT586Tf0e+rJXDjGjxmRE/DnNCpMPXrDnrrmHvdF6RVG7zuVWnh0hsimWVM70yJsc97Q3iedo503rrDJKP7qs8nIy42WSEeoDXyJqP1AGr2ugAgqrFOxsemhn9L/bGVky8ZnhzGUDIfUNvuNmSN2DpyOREBRp9ztyKyxKTPiKgZMqkMZblCrL8ei8cXyN/N9y+YPbUinvzsn7opy1TDUWqDyrrfOMQ4kx1DoLru+04Owdk9aWadizG4uIejTdfpSLq5H2yOPfoM3Yhz/xAaQg5XQKob1XGi0ulOVzsFvYfEI/Xxv+By6xzuOFxyvPPoLtNw5/JOg+bM5bMM/v1oFav/uVOSXaPVobPv28EG72x1Gqk7w7W5nsu2vu7za1LR3et1SOUSKFIVn8zSHInJlqBqvmNoJCFVeg9ci/Snp1BdlY+gZrF4dOdno/uqT25ypf5KjRhakDcBhiREKMyoNuNMGh+h27YYZXZDNXb4rqk3DO7bGJa0O4X1ty2fstuabBtzCfP/oJbN80UT0qlARWivj63FzK+tkIDnqPtnZPjCCI2CvC7Ne3Gx+U2i2nSdjnP/LlZKKf4hPdEtdhkuJ6xDVUUOusYswZXE9QAAN89IpbCuqV196gv2AFCQcxe9Bq/FhePLAQDObqGQSg3LpzB8YQR+W/3QoDZUOLj0Ad75XnMeg5jpoQYL8u2H6Y4qc2iZYQkPm8q6v1dyEvdKGu4f1BRRNbPJzzHd74U1owhZCtq0poEYmtVs8zDbzM7W2KDiWLP/A8sJjxIRNYNnByO2qW2VnPrZiW2QNoO9rT0Fk2Jr637f3NuU6hm67m/f2WPMdAymz0sb0GfoRvQZuhECRx9weU4AgDuXdsKOX2fqJJdLdbajwsNbP5LSzUvE6iYW907m6eyjw8u+lMYylJSrxWbpVxulubUG1W+s614TQwLmYEjAHOVxY+HZdeox+G0Fa2VatTS0Rt5ImnV2xay9nQ1qs/GlC5BJX5wQDqradkXUGkty97juH0VrMPunLhbZ/rVVtiYNxNfTb2LK5+2wqAPh2DRgZiiGzg3H/YQCtI71NDgMpS4mfNrWZjUyo1e1wtPLxYiK8cK9E7mQyeRIMkGkDUuu++TL1ARAW133l08TMavrI5HUoqqCcNqL7jwV548to9ROH5nPzoLLc0KHHu/j4sk4teu/LH+A6IHaXz61hYnUhi7TN1NGdTEnU76i5lNji+u+Pv39ZuJY5nalAJ9XY/6IWqYicXeqWZ2f+w7ZAICh1Mx7+bZDfo7xL0wAcGi5YTs/jRVaI28gbDsmNicNMliIB4DCdNqsxhRYI7mJqfAIstdfqYkzc3cHPDxXqIwnHzs1BH9ufILv3ruNh+cK9bSuQ1xLzVbYVndB2g3zw51/cyCVyHD/VB7e+lS3wEKve9MirC1D19glpDIWq26t3Lm8E6GRL8HVM4JkJKypHVWePfoHLduNV2r+62NMxmFd9HxLe5QXY+O4N5T7pw17gWjZV/+6f5BovmyqDaFVDHnuEjnZlMqBY1jWUmti7iSWD+8cIJnXhDQ3zNrhRYbWyOuhzSBv9HgjEGFd3RrUj7m1gkO83sGx/J16yyxJfdt3Tbbwxmjqp+zQr6GpLrW8h/qFHzLQS8cPJw3BguhTkEnlWJHYGwDAc2CjNIfYav91DfXwehtf+g/LE/vorbfyQj+UFwixpq/p4wc3hPRbRLbJjiP8cWjpPYj1ODE2tXUf028trt/4ChUVhEDp69MBLVuOAQAknlmuTNFuLq4kxIPJZKNb7DKwufbISD6NjJS6sH4ScQ0Cw/pBJKw0qJ0+nN1CUVL4ROt1mVRuUAZlXbz8kfakTA/PUBd+u48LpJwBU9+L8y9m0JLufe+W/komhsq6H74okvSScTZnDwb6zwJAmNVcLfjVrHM0JVUl5n22FBWQfT+kEmGD+rNFB3tz8UII8obasZsaW93atyTmiiOvjSMbDEt3bwoeni2gBXk9XD+Sg3e+6YAdk2/AxZuH5SeImMzBbZ1x50Qegts6oziLWni2srxaVBSJ4OiuX+Pu5GmHzUmDkP2oAp+OMn2MaWP4Zvo1AMCKLqew4kIsflrYcBvfxrTuGQymUoi3t/dEy5ZjkJC4FF27zkNMv7UWCUMpk0lwOWGd1uuanFb1tdPWRpV7V7/Veu3P+Ed49WPtYfyYLIZZTDTP7klD38khGq+NWtGSsiD/yhLdSZvMEQbQGknHqKx7TTtRjSFKjTXo3OtD2PHqsoEbmwxKwdHN2l+WmxovhCBvTeJ6nTFr/0O83tF4DACVEtt3TjGXgG9IUgpT0dRDXJmCnxbfx9akgdiaNBCXDmXiycVihHd1Rb/JwQCAfpODcesf6t9d/IBzWH+LerQgvxaO2Jw0CAeX3sf1P7INnr85EFZJsLqXbo2uT3MHndcVNNZ137HDDOXx3bv70L2bZV/8LYGLezgiokfj8Z2DOutdOZylU5CPHuSNO//q/55b9NZutpFyRd3G+9KB51oFeUNoO8R0DuZU1701MMW69xdEIasqyQSzafxcPkMniDMWWpA3E3KZHB+1Nn+YKYXpjLXNaGwNqlFkTEllkWGh5F5U6juz3jmRpzSpOWKgFkUilEEikunMXqmJ1+Nb4/X41si4W4adk67ZfLblQbOpZTlsrOuewxHgzp3vAQA1NZaNoGIpSoue4uoZ3SnpAUAq1v0dvvxRJCVBfuK2tlqv/bZGPYRl0XPdO2F+kY7IfqzfwddUZkEA9XVvDQxZ9wpzmvowwaIFeS2ENh+M1OTjRrUtev5i+SPSgryZsIQQ39hgOTnC47Ux4LdqCUlxCXI+/RzSSsO0GgyKvxHWNqeisRxL2p0y+vsOauOM+JsD8PxeGb6ecgPCKtM6G+pi44MhpFjyH5+LxZo+mjXzVBz+gMa57u3sCMfPomLiJc7JKdCi40eEc3DznC8c/DIo1a/MDsLMeUX48VCVmWemGWdvO0r1ODyW1mv5zwyfe59JwTiw5L7B7VQx1CSoqax7FoODY5nb1crDnbpaYTaNg6CwWKMF+ef3qCXtairQgryJsZY9vK1r431mzwQ/ojkqb9xCwfc/gOPpgaB1cahJeoTcr7+h3E+bwdRiNtNox6uZAP2mhCCipzucvXnWng4AIixlQ8JOLow60aAf88BoZ6y9Fqs8X9kj0ayOo0FtXUj/AoCDDlt/tl3TCzB2/sI6xMYQ2+lnzq5QlrdvN82i83jyVKxRiK/MDtJYTlXgb4z882kyhn7QXOO1jiP8GizI/7GWujM70HTWvSYhHgCKas2/lqIHeaNlHw90HOFn0t0SU9B3iP4dKmMwxJG7KUAL8ibixwV3cdsA215T09nlZVwr/ctq4+uDH9FczR6+9FSCwVFrfCNt12bSVuE7sjFwdhh6Twy29lTMyuI2J7Hh7kCT9LXqYgwqi0X4auI1o7SX+uj6GqF1nv1TN2XZgUV3TT6OLSMWV2l0aD17biWl9n4+LNy/4oexEwtw+iwR9UhV+I5qwUHn9nbY+zOx6zd+rABfbHFDVpYU0T0I/4iBMTz8/qMXALKAXvAsUNmf6jXFeezLebh6Q6gsGzAiDwf3eOLYqRrMnFek7OfKaV+0akkkM9r7cyVmf0jNbIhK5lBzcOnAc62CvCm4+oIk6KFKiSjH5H3yHdmY/m1HBLZ21l/ZBtDm1NoQId8cDtW2DC3IN4DEb1Lxz1bzpxKngjvX39pTsAihHcyXkKIpMei9MAx813bsSzfcjMXiDgnK2PHmQCqRY2HUCXR+1R+vrWvV4P4c3P7H3nmHNXW+ffybwQqEvTcoU0FBnOAW3FZtHbXW0T2sbbWuOqtVqzg6fh2vbV3dy1G1zroRqoKCIAKibARkQyCQ8f5xzCLnJCchCQH5XJeXybNzeHJyn/u5hymWHY8GQETFWBF2FmKRbsJj/LH6DviNAvy9RdlWuRv1vPumNSaNtYC9TyE+3WqPl1+0wpxXHsPKvUAqzP/zhwt8w4oAEML2gFGlsPdRjLxy9kKztI88Tv6FpBp5srYAcCOFD5/eRXj/LWtkp3ggMLIY6Unu6D2oRDo/XSEeAP5Ym4EXP6W2cVdHYLSDVv2a2xnHfuQrfirr1dn/d3UYYGKs5yLp+1JeNlKrTqnoQY8Pzw6FnYdFu8cxNHdu7tXLuHUV7Qtd2dnoFuRpkna6DMfjs1FdQi80XjeKiPjkXyyxkF5SHwmOvsaXWMZYYDCA7RnGaSu6MlJm+93WhIbBZGBnOv3IM+q4cbgYNw4XIzzOpV3CkDwMBrA9nXgISfipAEc2a2YiQEa3EK89H62yRfljIW5dcVOq8wwpIhXC797Tn5ZOchtL+I+PTWsIc6kLV5phasKANo9+aWdUZykNinFE1lXq5GnzPutLWXf5QL4WKyLg2Jio1HaOe7en1mM/DcR6vKlgZhPhMEHrsSImumJOfLgultVhVD2mDpfbnvCT+gjPasw8FYL8ltgrtNqJBCLwG4VobjCcw5uuuPD4B3hZhKKwyTg94POXr4bfZztQdewEmrPvg21vD+eFL6Jg7Ucw8/JU8GLlF1DHKza3eiq2rMbM3NwL/acZ/6kMmcZPV1rutqSdKcOqvuew9bbuHhIAIPoFbwya6YnNoy6jvp0RW178LAIuPaywY9IVBAx2QE5ipfpOXYTevZ5HesYvCmXDh63H/dxTKC7+T2Xf5FQ+EpL4WLe5RqmuKNMTQ2If4cOlNtiyU7/ZKFXxzrIq1BV5Iye3Fe7BRTodu98z7ioFeTMOtaPrpb15Ws87dL4PTn9+n7Le2GywjY2ixnSYMi3QIiIUgvZm2jl2d5b7vSYMH7cNYrEIWel/oqw4uaOX06l4KqSiapoJZjozIx1fBAD04ipmujQWJ1iJLbz95IkK5d6blO1hVcWWN7Wg/oF6GrFxMaeV3dRY+HDgBdLy9ji6qkLQIpI6oC/8MgKhI+lFwVAHy4SJdVdGAAB2TUtEKY2wfG156f+isPf1m/jgOJHh9pXv+itEsenqODuHAXKC/KiRW1BZmYWgwGcQ0HOiggNsW0ZPLkNWsgfeeY0LExMGJs8qx4UrzbhyylWqiV/xnjXMTBngt4gRNrgEDSXeaGoWw8KcIW3z8Rpb9A4lnIy/2mWP3w/xcPFqs3SeO9fc4evDBteDaP/5diLD9/aNdki6wcfKDapzdTCZQFCACQ794IQxz6jWsmtCxERX/LyM3KfC1lW1A7s6s4PUk4/QZzx5UIExb/hTCvIMpmohPvd61wwrSodxnoulr72ttD8l7Gz3e02QaODtnYIQGjEXTi5h7U4K9bTwVAjydPH7dCcevrdUb+O7vfM2zHx9wGCxdD6PsQjsVOgq8ZM2McO7Mvq4qZdmN6CmtAmPshvQUNWCqqIm6f9thQBjD/smz763iTTuH/w9BC49dec0veTwYHz6XBKK72oW8qznQHuF90LB03UcLE9AwCQAQGraAbi59UNI8LNq+wT1U3acHDpOFnDghVdlGuuH+QLSaDNrPlbW6Esga794eRUWL6+ibHc9mS99X1voDa5HAcRi4JMNhvPtGfGyL2UdnfCql/bnUwryqgiLdVZZn/irbk8lOhNUUWs0IWCQPV7bG6WD1chobRbhcQEPj7LrUVPajKriJjRUEvf6quImBesE1wArLD06RKfzy0No5IXIzjiMzNs/46746fan0IRuQd6AlH7xJQDigaEb7WisbqUVR7mjwoAakvYI0T+8l6rWDlcf2LiYIXS4ExJ/J37UV52MRtIfxbjQjuN+Tdkx5Zr09cc3R6s0Q6DLe38S0Wc02Xfbxl7Gmz8MhCmHhfFLAtFQ2X4Hrc667708h6CsLBUAUFqaTEuQN3ZYLMJJmsUCpk/hqNXet0WVZhwgopM0kZiqRb+g7Iwr4eB7qWrnLbyj2hwpKMYBWVeVTcAmLAlU2U+fWYc7076P9XgTLAYRySi16hRKeeqT4Dn5crQW4iseNuLUZ/c75H6vCSmJX8DTdyiCej8H/8DxyEz9GdWV1GZc3ch46gV5l1degpmXF8oPHFSqsxs/DjZjRoGXnoHyfQcAAB4fvI+S3Z8rOGn6bNmE/A/XKvUr37sfvAz6NusO06eCO2ggCjdvhbBWpt2zCAmGqLERbu++g/J9B8BLz1DqywATo50WgM1QjEVtLJp69/ffQcnuL6TvbUYMg83okShY+5FG45Q/aKCdEKUro6kQb6hMw+p48/t+uPUkK+Wuu7HY+WwSXtwRBidfDn5fZ3j/jjVR/0pfz9jUCwOebZ/dafzdONpCRW1ZM75+UWYLfnKXZlltuwqShFAZd38DYPiEUPpCopkXCoHASM3DLv6xNkOlID9haSD+2qDZdyY7gZ4PRk1pM2zdyE105sSHY/1gZRM5B6/OFzXF0Ix0exlni7+Wvh/g9CwtQX75PzEazZN+rhwHFt/WeH0dia1DT1jbyD+Edvtb0OWptlHw+3QnzLy8UPHTL3B64XnFul3x4EYPRtn/fQsmhwOXV18CAJR+8RVcXn1ZoS2TwyHt5/Lqy9J+dNZi2bcvyr7bB++P1sMiOEha5zD1GTg+Pwtl3+yByysvKdmZA8BY59dQJyBu0uX8PIghRnLNP/QuhAEw85XFMLeK6gf7aVPAsubC88PlGo3z6H7HZFNsy+hTb9FuyzRR1viyLU3BNNPuOVrTSCx737xlFEI8ADj6cJCTJNNMFmfW49iOHERM6PhEX3+szcCy0DO4+mP7krS8ebC/jlbUtamoyMCokVsQPWQlHubJohr5+ozouEUZEXye6oheffX4nbm8P4+yjmNjovF4HZWgZ8WPYfg+KxrfZ0UbyXyaC6fa3O87mxAPABCLcCNhFy6dWoFr5zeiutI4Qnt3Bp5qjbxYJELBekIjXLhpi4LJi6iZj4I1hCNmU3aOtE7E5xNCNoMBiMXwXL0KrWXlpP0evreUthmNWChEwboNAIC85avgu32r1I6eYWqCoo+I5Ah5y1bCN/4TVB07oTTG9eqjGOH4IlJqCYe5cc5vGI1GXh6nF59H2Xf7wbuTrnFCqMwL5Rj6IvXRsaHQJNJKzE/zcXmmYrxcQaP20U7C41xotRMKxFgZbhwCvITbp8oQ95Y/yh80Yl3MJQAA18GUlu2uoTi65R6ObrkHO3cLLP17iMamN/5RdlhxMgbbxl9V2c7Bi4PlpxR9HJ4mZ9c76T+Rlqfd+cHAKzFeREIxZSQYfUbwuvJDAaasCtbZeL+tUT5FNgTb5t4BAIMJ8urmu1D6HeI83gaTQdxTblUq/47L49fPrlPf7zXBwTkU/kEyJWW3oyt9nmpBvqWAWvPG5FhQCuHilhY4L5iH8n0HYOLkKBXc1fVThXzIRXGLopDHL5Q5CYlbVcdCbhB0jsgAvDvapfrOvaGZnSkAME1ZGHNmEcou5sBleADOjPwMAOD9XF+4xwbD0scB/44j/BfiLr4LUasQFQkPkLqBONGIPb8Yj85nw3VUIM6OIpyWRHwB+sVPg02oC85P/Ebat/JmARyivHFmBDFHwGvRMHfmIuA14saesycBztH+4PZ0Qu4BxRB7cRffRVVKIQS8Ftxec5z0s6iLSCGPMd7Uf1p+BzszYhE42B6HnsRij33TH8nHOy4rMhXVJU1YE/UvRrzsi4lLVdv/tsXRR32+g9cPDKAtuKsS6Lrputw4VIyBMzxptw+KoU4EJeB3nPNgY5V2iouuuO/PFH9Ju+2bB+jbxev7fs82068BB9vEQiq8m5pawdUjCo+Kb+p1Tm0JWhqHrJ3G45fxVAvypl6qbTGpIsvkLV8lFdYFVdUQNjTQ6qcKMx+ZlplppmgDbu7vR1nXluSafzDO+Q3UCjrmKFMVpu5ucFv8Fsq+26f1GHQTPQye7YXEX4mHI1GLUCpYjzrxprRN8KLh0nJ5zsX+T/o65ucFuDb/BzQWVuPOx6cQ/cM8JLx4EKZ2HCQvOwwAGPb7S7g8cy/pWDl7EuA3Jwo5exKkZeUJD1Ce8ECh3dCfF5D2b8vq8/Si1Pyy/A6tdoZGLFYONblpNL08Dx3Fxe/zcPH7PPhG2OLtnwbQ7jd4lhcSf6POiVByj37Iykt78zDyVdVZMwHFfd/RmPn5wPWDRch/e1lHL6XTcnhTpkaC/LS1oZR1Py4lD1epDSbmTLQ2yx4MWCb6EfLo7ntt+PbuEBz7shA5KfX4YH8vpJ6vwudvZuKr24NwP7keu16WnSJ8fXsw3uybSNrv5aAEqimUCLOPRVZtAlqEPFrt1YX0lGAIZ19NlEjacPPqbunrlpYGBPZ+1mgFeWMS4oGn3EaewWKBZWUlfd0WTniY9LW8jTcAiFsF4A4aiNLP/9e2m8p+lGthMsGyIZy+PFatgIgni33PsrICw5RwYvVYsQxikbJmRWJCI4YY5fw8cFkOOFvxPa25DUH53gPwWLEUTAsL8O7o/5g1aqq79DW3hyPiLr4LvzlRYJpqZiZh7miF5gqZwGXuxAUAiFpl9qumtoT2Ne7iuwh5byTcx4ZovF4zJ92FQwSAlOOlOh2vGyDvVo1GP5jT16veB/vfSsb7R2Lg09cW3n2If1QkH6P395Tf950BExMO+vZZiFEjtxh87sEzNDPr0xd94qgVP5qGJFXlcJpxvpyyTlMGPKv4cBE6Qjf5GdpCd99rytDnXMBkMfD3l4XITKzBm30S0WcUEQ42fl46esXIvosT3/CUCvVk/RZ9Sd8Eyc0ikLYQb2w4+1vqdXxrW0VZqaYqV6/zSTBztMKwU+8hbKssUtbwc8R3cshfbyF4+TiF9sPPLZXWS2CwWQiPn4Ehf70F59HEfT/yyxfgO08WrtN3QTT6fT1XL5/hqdbIP3xvKVxeewVmHh4oexKVRr6OO2QwfHduh7C+AY/+p3gclrdsBWncefl+zfdzUfnHn9I6eZMbyWtJ/4fvLYX9lMmwjhmCok/iIaiSmcg0JKfAzNsLrm++TisSjsRG3phoTL1DGkteV/Hl2+IdbiN9HfHJM7j53l+oul0kNXEB6Nm5J8w/iOF/vYLzE7+BTbALEl8h7HolDqymdhykriPsHCVzDPxqFkpOZ0rHaCxQbw50Y/GfsI/wRNWtIlgHuaAuSzlUWFgsPVtJY2fX3VjScn0lhdI1y0LP0I4axGQxVJ4i7Z6q2o5eQtn9BvWNoLjvOxyx6u+Xr88I+PvHobFRca9HRrwKW1s/nL/woT5XZzRwbNy07qtuf7WHS/vyMHyhL2ndlJVBSPhJZpo6fCG1wqo9mZvp7vvJy4NwbHsW7XHnrPUHQG7L/jCtAS1NMmXZ9Pd9pFp3Vf3ocKb4Swx3XYBLj/arbUv3fv/5LNVZkHVF5GTt9ykdAnpNgxVXNoehbORD1kzC5XGfAgB6bZiCjA1/AwCivpuPa89+Ba9Z/THo19eRNPv/iHWN2QnrEMVrMeSPN5AwjZARTe04cIkNRcrbP2H4uaXIO0iEO/aZOwiXxugn9PhTLcgDQNme76Sv2wrl9dcSUX8tkbIvlQkNVT91JjdVfx9D1d/HlMoZbDaa7+cib6lmEV66Krn/VaFHm2Q6qrg8Q3YyIW++IrF3l6eteUtTaZ3UBr72XplSu5ZqHiqSHgIAqm4Tvgz/vfWbwhgJ85RDm7alNlNmI04mxAPAoFn0jtjPfGkYTUbMXM2djlefjkHysVL8tEI7Hwlj4bcP0zFrS2+17SYsCcDxeN2EldR032uKz5fxKFq1EcK6evh8GS81ifH5Mh6FS9fAIiwUjvOfR/6i5dLy/LeXwbJ/BITVtWi+/wAmLk5wX7cc+W8vg+uyd1TO5+8fJxXW5TXy2TnHMaC/6r7tQV4TL/868Y8PSMsBoIVXg+QTHyuNk/jHB5RjtB2nuaESt05u1Wgd6hg4w5OWKRVVNlZVHI/PphTk29qt+/SlPk06upW+gK0twxb4aCTI30uqRfgIO0qzmDf7JmLj8Qism3QLlSV82v3oQEeIB+jf79XF/dcVLj10e2rcluSET/U6PhXmrjbov2+hUnn2LkKxVJtWBP9XVZu0ZsWflr5uqeYhaOlYlJ296IBeUgAAIABJREFUi9Slv4NpwoKoVYicz87pduFyPPWCfDedjyNb7tHKMOfSwwplufQ0Op0BujfSuzo8QlfF8Jd8Ne7DdTJF0h+ax9Q2Nm4eKaElyLfN3iqPk58lPjg+VPqe3yjAugHUN3tD7HthnbLdfvXhExA189F44xYcF8xRKAeAxhu34Ll1HYpWbYTjS3NR+w/xA1j16yHYz56u8RpEQu0jOtFBIihLBHEyqkszcf/6zxC0NIHJNsXAaVvgEz4J+WmKTujBMS8h88q3qHmUBY6NYjjIwTPiUVmUhuzEg9L5Bj27DUl/raC9DgDg1bZShnwMinGgJchfPpCvto2++O9Pw2R01WTff7X4Hr5JG6xQ5t+Xiwe3ZfvfI4CDYTNc8MmcOyr7mXFYakOFaoO+BWdjIzhsJpzdI8BgyCy+DaGVLz93Fw++I/HTUnOiKI9tpDceX5M9LNekEd/JmtRC9N01C03F1Xq1q3+qbeQ7C+VtzH6edh7l0LtZf3BMf+mkOwJrJ1P1jQCUZBnm4UUb56cv5tzAq3si9LAaw1Ocqd5Z1dmf+sd48R9DsKLXKSQfLcaKXqfANlPtv9FR+15YI9P4yTuuypcXrdoIAGA72qP1EfEgKR+WVxMiI1/Tqp8uuXf1ewhaCD8lkYB4sHAPGqHUrrn+MWoeEZpgXq3sVK3ngNkAGFIhHiAEdwZT8yzCf6gI3dhrlLP0dcRE6rjyLU26FzTp0t5oObunUZ+Ky9N235txWAox3eVft/JFeDkoAe/uCcX/pQ/B0r290FClGBGuNLcJ8z/uiapSmUaerJ9EiCebb9NxxXsdA0yM81ws/dfHXtH+Wh669/uuQmnxDVw+vQqXTq2Q/jMEzqNDMOzU+xh+binsIun5NLbFqqczhp9biugjizD83FKkLZeZVNuEecJ1fJiK3u2nWyPfTZem/zQP3Djc+TXAAMBvFMKcS+Mrq4EmQVvmxIdr1c+Uw0JlQRO23hyllOZ9P4308cbE47xGeIRwVbYRCqiFmJYnAkDPQUTIwJLMOsq2HYnd9ElovHmLVnlj0k3YjBuFxuTb4A5XbUdcVZWD4cPWI+HaNmmZs3MYTE25KC5O0s3itYTBYMIjZDQcvSNgYkb9N64sJo8EY+fWS2drSf+X3gNRv2c6xtHZN4LarEbQ0v6QlyVZ9KM7ycPnCdWawHz2GrW/2ZoJKRr1ozNfjOtcXCj9DvwnDq+j3V+nbEv7fm8AtL3fa0Jt1UO9z0FG0vN7lMrkbdnrMkvV2rbffu9XyrrKpFy01jVrv0AadGvku+mU7J5OT0szc7PuflA7mupSejcDz976d3hUpf1TxcOUGsRPTcSqqPPY/16qwr/OhktP9Uffj/OoI1RIHF0fZddjW8Y4ePayVjse3X3/SeoYWu3oULJpB9xWvQ+PDStgGRWhUO69ezM8NqwAw4QQOKr+OIqaY6fhtfNjVHyr2jfkduo+lD66hWFD1wEg7OR793oely6vR1b23zpbv6a4B43AoOe2oyTrIm6f2o4bR9dSthULyTXdLU2GsVuWJyjGUedjpp0m99cBgCHPeyn8T8ZfH6kOzECXjtj3+qCi+SFEYnoPN3Tv9/rGxsVc6/u9Jgwf9wk8fYfB2tZb+s/YsPQnojOFrptMrwMDcBjcA1nx+g1AYhyPe910oyGaxOAe8bIvLn6fp7/FGIiCtFq4BaoXHoOHOurVAco/yk5vY3cmXAPU/y0eJFNHLGp4kiRn7xvJtOeku+9ZJkyN97282Yz8a1FTE0q37lZqL2pqQsH7q5XKeWkZ4C1dozQOGdnZfyO7A4V2Mrx6jUPOfz9BJFSdfE8VBXdOIDjmZYUyE3PVpzeqqC5ugp0HeWhJdTbaude1TxJ4eX8ewseSR0+JmOiGa78UIjCa+gEi+ahuwkfqc98bEjOmJUa7vwahWAAWgw2+sBGxHkRuk7PFXyu0pXu/1zdrLtDLXdJ+GOgRPFGhxNiyu/rOHwKHgf4o/Ud9Tob++xbCws1Gb5Fq5OkW5A2E/6zFePCbcpQUebwnLUDB8f2GWVAXgG4YwIlLAxE11R07Jl8zwKr0x83DxRj4nIfadnGLeuDsV/qJXNN/modeTjl23Y3tNOEnAcAjVL32HADO73mgvtETeg5ywP2kSrXtNNn3Nw4Vo7Fae4G0qzN4xg5Ul2TA3MoRt0/HAwDuJXyP0GGvw8GrL0TCVjh69UVLcx1Mzen9zQGJs+wvT8a/CzNLO3Bs3PDw1mHlxmIxBs/YgaridFhwnaTrkOe3NRl4Yx95ls/IKe4qhfUDi7U/7cpPpVYI+EYSJjWWduSOuED7Qk+2JSepCgGD1EdtMuZ9n1p1CqlV9LSzdO/3vpG2yEupae/SSOk/Tf38usLYhHYyMtYfpd32xkLtE19qSrcgbyDUCfHdaEdDVQus7NU7Bbn0sMLK0zH4ZCy9uN26xD2Yi/KHje12+sq7pZ+bNV2c/Cz1IsSbWmjuALg5eTRW9/tX52uhy3t/DqLVThNhYtBsb1qCPEB/329IGInKQl6H7PtnN4Ti6NZ70n0fEvws3Nz6KYSc7MhY8VSRYmrLchTqcpJ+1Ki/hIr8ZFTkqz9tSfxTfebb3P+oBfV+U9wQMJhawG2qa59AW1vWDBsX/Wb1pMOel25i/dURtPf9rqnXUJpt+Khlbfe9ttC937/94wC9ZHale611hatnfzwqugEAsLX3R0ifOUi88LGaXt0A3YJ8N52cj2Iu0k7O4+DFwazNvfHbasPEMPfvb4c3D/QHAKyK0E0MWbEYYNDI2j12cU+tYkerYvkJ7ZKgAMAnKaOwMvI8ZTIoTTG1YCH+bhwaq1uxIfqCTsakC52wkwCQeuoRafm2DOpIFXTpLPv+6NZ70nJ7+wCDzK8tkxc64eU1hMPos4FpEOop0ZKu8e5jq1PNd1su78/H5BVBpHVUYTH1hSb7fsmRIbh5uMRg+/7ZDaEYNJOI/S6/7zsjvcc4G1SIB4CAkGfQ2tIAZ7cIOLv16RQaemPhqRPke7+/C2KxSBqrtObuTRSd/llabx0QDqf+o2DhQjhapO9eotBXQsGx/ai7nwb78CFwH/2cQjubwL5gWXBQlUqYcvRaHA8Gi6XQBgDAYKD3exL7KTEqUxRjmcrPV5ebjoK/92r/wbswmmTajJrmjqhp7rh7oQL73laOxNEebFzMMHVNCHqPdlbfWEu2xl7Bh+eGqm035g1/JP1WhNqy9jtMfXxzNMw4mmvN5VkZeV76uq0JDYPJwM507ZzULO1MpH97kVCM+IkJeFygnxToZhwWNv43SikZDhU/LiG3o7x1rAS/rlSum7Ojj0brOb/nIUa95kerrb73/bITMWr3CJNpmJ+bI7l9tBLEj+2rwLF9FTiSq9nfoaNhMAAGzT2pDZcPUAvyI1+l3n9ZVx/rZT2dbd8bgvi7cfh45OV23+8ZDGDTjfbf77Xhytk1sLHzQ2lhEjJTf1bfoRspT50gDwB3v1gBsVAINscKwa9vVBDkvcbPRcGxfah/mKnQJ+StLbi3Zz0EjfVgW1kj+NUNSN+9BFVp1+A++jmFtl4TXkT6p7IsrhmfL1MQyiX0WhyPe/+3HgJePZgmZghdtBWll44AAIJf3YC7X66CqIWIYUvWvxsZFXk8OPlyaLcPHemE+LtxyLr6GN+9Rh1mTBUMBtB7jAue3RCq0k5Ul1SXNNFuu+bCMBzamEkrYQwZPn1tsejnAVr1paK5XqBUpittIpPFwIpTMQAIU4TTX9zHQx3Zjk5bG6IyOocmnP2K/KSkRsMoFSc/zUFYnEun2fePH2fCza2fVnN2ox0FafqNnjNCRVK4xF+0u++ooyP3fexbPTBkjrfB7vffv5GCl7+JpNV2zYVhWN7rjNbRh/Vxv1fH8HHbVNZ3a+Xp8VQK8pKQYQJeA/hVijF6eaV5SkI8ALDMzCFoJDznBQ114FdXSOtKzh+ClW8wGvLugePhR8/2AQCDyYSAR4wpauWDVyyLo8q2skbo21upulJixmHBNZALWzdzuAVawTXACrZuFnALtKKtSaRClda7roKPRzkNKLvfgJpHzXiU04Ca0maUP2hs15x02T7hKgKjHfDqt5oJCkExjrS1+cZC+YNGOPtb0mo7fV0Ipq8LQUNVC7aNv0oqSMsz4mVfTFwaSGvsovQ6HFh8G6vP049q8OFAcjMYXTu69hhoj7cGKv8oVTxsxN2LFXiU04DSrHrUV7ZAwBfBzIoNKztTuIdw4RVmg6ip7mCxtf++qLJZraQ4Mfhnp+ap7LdPuIpPUseAZaJZJOGO2PeZ9/4Cl+uOUSO3SMvkX7eFzH5eoi3/65tyuPuaYfA4G0ztQThzjnpWZic+crodRE9MlM//VQVzDhO/3gmTtgUAOyc29iX1UihTxTvbvDD6OXv8+XU54mbbQ9AixktDdBNekQ7XfinU+GHywDu39bQa9WRcqFDfSEs6075vD/cuP9bofr89g/hs134pxMlPc1Te7y24bMzd3QeBQxxojf1h5DlY2ppqdL9XR7egrhueSkFeHiFfUcMpbKJ3LC9slrWrSr2KXu/GI+OzZfCd9hrqcrSLEiBoUgyx9eDXz9T2MZabkrWTGaydzGjdFPThmAMA2QmVELSIwDbt2ukR4iclaPx3t7I3xab/RulsDbyaVnw2s2OT9miDk58lhvvR+1HUlo3DLul1/Las7HMOW2+P6RT7/vqNLwAAbLYZhg1dr5Wz68zQNLTwldWO5/8iHEIXb/fChUPVCqY1zTxCqmcwZPnSPjrYg/acJqYMjH7OXir0/7ijFEdy+yAowhJZtwyjrEj8VXNBvq6Cr75RJ2Vln3NG8/unT7S53w953ktnJ4gAcb9vbRah5pFxxLbvRhHjv/PrGY6bdil52/ZjMFkwd/YA08QMBccPaDWmdU/F7Gm80nyFf92oZ1Xfcyi7b/hIBYZGXw9DdGhtFmH9EMM6mHYW9r99C/WP6QlPQTGOeP9IDEJHOSPunYB2OcF2tn0vEGgnYLa2iPH73XAMGEM/FKSE2WF38Eem7B7rHWiOhYPpadR3HSM/pVrzna/G69CWRzma/X35japP3zTh8gHNfn9UJZLSJctCz3Sqfa8tml5/XbLn5eTu+72R81Rq5OXtzaszrtPqk757iUK/4jOKKXkf/v4/9HxhCQqO7Vco7zlvGcwdXKXzCpt5yPyaSJaS8dkHsjHFYhSf+51yPklZN+rZMYVwMu7q2poN0RewIWGkQefcPuEqKtpkKxWLxGAw9eds11nQ1Nls7u4IrO1PmBTdPV+OiElu7Zq/s+17bbTxM0IIJ+ENB/zx4f/5ITWhHuvn0YvV38wTgW3CQEg/S5Tm81FdIUB1Ob3QjA4uhE307HdlGS5//dwwwqo8TfUCWHDp/Wwf1GG25GPbsjBsPn2l1x/rMnQ2tzp2TLkG73AbvPPrQIPNaWiObctCULQDrWzSuqT7ft85eCoFeVUCsaqETKr6NRY/QPrupUrl9w8qJ/eQIBaJVI7ZLbi3j2WhZ7DseDRt+8LORmN1K7ITKhEYTc/Gsb1c+7lQ6aYOAJf256t0ensa0OaE5OdlioKWvSd95z11a+kswry2bJhPCO+aRphprBNi3T5/PMrnY/Vs+uFZky/VY+gkW/z6GXlIUUOR9Guhykgx8mQn0MtJoA/U+eLomoK02i6/73dMuYZXv+1nsPv9yvCzEAqUTdi67/fGx1MpyHfz9BA/KQEAMPuT3ug3xd2gc4uEYqzu9y8ELe1LDKKKb18lEs7o8wesqa4V6wdfoIyGcGJHtsFv7MtCz2D8ewG0w9Dpcx3asuBL5WgU8uY1K3rRywBJhmRd2+7EttvJXVM03fdurpHo2XMCADFyH5xBSckNyraRw7lIuUT4EpmaUX+u1d/5YeNCZU39CxHpOJLbB36hFijJo2/es/PdfAydZIuprzrhyLeEE+fQyba4csywSdr+2Z1DW5DXNQVptfAOt+mQuenSkfs++1ol9r11S+/3exsXM6y5MFxvczTVtWLdIGpTmo6433ejmm5Bvpungl9XpuPo5nvYqEOHTyoK02vx+cz/9D6PPMtCz2D4Ql9MWkYv4gxdbh0vxc/L7+h0TF1x8tMcnPw0B3GLeiD2LfqOi7rgs5lJKEqva9cY7RHUac8RdhYWXLbR7vu2UWuCg6bBzTUSySn/R9p+3V5/xfdzc5Xa/P5lGWa+7SLV1reNStNQK4SVjXKcbHnt/l/ZhC39o4IWvDEyUzrOkdw+WLBSphAwtCDfkVzen4+5u8LVNzQCVoSdxdAXvTFlVbDe5zr9xX2c+5qeeZcuqC3jY1noGWxIGKnzMJjbJyag4qFhnLe70R0MsbZBR/UIg8EwvkV10+WIfsEbU1e370bf2izCse1ZSPq9SK/ZFTXlxd19ED7WRau+Py5NQ+rJjjUhaA9evW0wY1Mo3IK4Ohsz7UwZflqaBlEnyfapinmf9kFYnHZ7Q4Jk32ubowAAhg9bj/LydGTe+0uhfNTILRCJWnHx0vp2rZGKn271xusjMtFQK9TL+N0YJ7rY90UZdbj+V3G79r2usbI3xfKTMbR9J+SpLm7CiV05nfp+35kRi8U6OTbqcoL8WOuFqBSU4iZP/9qurspY64UK70/X7euglRgOE3MmBjzrCc9e1vAKs4a1sznMrdho4QnA5wlRXdyEijwe8m/XIO9WjcYRJDqSqGnu8A63QcAgB1hYm4BjawJ+gwD1j/kouluPooxa/PdHsU6jXBgbTr4chAx3gq2bOZFnwcUMFjYmMOOwwTZjorm+FfxGISoLeSjLbcSDG9VIPdX1f9wk+z54mCPs3M1h524BE3OWwr7Pv12LirxGpBwrRUuT7oTfUSO3kDq8urj0Qa/QWVo5w6rDzIKJ39LDaMeO76Zr4hbEhX+UHem+59W2oq6cr7d9r0/MuWz0HuOMsDEucPa3hLWzGVhsBlqbRajIa8TjgiZknC/HvcuPu/T9vrPQLchT0C3It49Izhg4sb10IrxHW01DQsNhHazKsARsJqIF5azW3tlYF2MYGwGbd0FYX48Hn+hHU9oeuH0i4TpzLiqOH0ZN4hWdjy/5e8pD9rcdYjkVXJYdAMUH4BHcWTBjcCi/V2OtF2r0ndO0vTFCJcgDDIwauVmngry82cz7k7Px8C79DMnGApPFxuBnyJMEPnqYiNxbhwy8IuMjejoRXKK5sRLJpz9p1xjytGe8btQjueYJh5Z18EoMi64E+W4b+W4UcGJ7oVJQqpOxrJi2OhmnM9JSXgaxSL9aHMuQXnCf+7JBHha8FxERmVhc3Zmr6JL61BS4TJulFyEeUBTayYR6CVyWHamAfbH+N6WTLnl0LZS7mfSAC9sbt5uMO/4zg8FAW2XSgP6LdD5PV9DAy4R4MZL+XguhgA8miw071xBUFhunHwsA2Dj1gBnHDuX5Nzt6KbRoK0ySCfbddEOGe8+hKLmvn98gVTwVgrwl0wYxVtNxn38Lufzb0h/U03X74GMaikDzKLSImnG18TCEYuW4wqYMcwyynAwxRMjmJ6OsNY90HslYzaJGXG04BDGUDxbYDBP054wHl2UHnqgBWc3XUSHQ3t4uzGIYHNkeYICJotYs5PJTlT4Dl2WPCItRMGdaokJQhLtNieCLFcMI9raIgSubiIbgwHZTEDraChk+pqHwMe1FeT28TUMQbE7E9KUy0xli+QwsWTY4W3dQod6EYYZR3DmdXtuY/9k2vc/hOHay3ueQYObmAYhEAJMJh7iJqDxzwmBz0+X+hu503xICzfqhVljR0ctQSVHRNYwcsRl30n9CRQURd9zZOQxWVm54+PBcB6/OeEk4tFz6WiQUGLUQDwC9Yl4Dn1fdaQT5brrRBpaJOfzCp3QL8vpgOHcWzCmOtMdaL0RhSxauNPwFD5OeGMOdi3P1P0AoFii0AYD/Go/DhGGOCM5oiMwFOFf/o9JYzWIerjT8BS7THnHWC3C14RAaRbVKYyXzzoAnqoMdyxWRnDFK7ejgaRKIXhbReNhyB9cb/4EJwxRhFsPgZxqm8FkjOWPgyPZECu8sGkQ1iLQYgxHcWbjWeBT1wippu/Smq0jHVbWmSZLPmco7T3k9CloyUdCSqfL4/1rjUVIN5Uju8xpdh6cZUydng8xjO2QYAODRX7/AdcYLsB8+2igF+Y7EjGGh9Jovpm++QfZdcTHxhbdJMG7yTiOKMxb2bDeFNmO4L+JO02U4m/jA3aSHtM6MYQFzpiXqRVVarcVQZOcch1DUirDeLyiUn7+wGiBRgnTTOWEwnvoE8t08BfQZsbjD5u6igjzxI2DB5MKcwcHd5mukrRIaDqNBRIQPy+WnoqdZJMIthuMW71+Fdv/W/wSBuAUAcKZuP8ZaL4Qtyxk1wnIAwEDLiWgRN+NS/W8AgGZRIwpb7iHGarrSj3OFoBCPBcUAAJ6oHsWtOVp9QonGO7tZpuW40vCXUrsUnqJm61rjUcRZz0eY+VBcazyq1dySzwmQX4/2wAADrU+uta5gmpvDb/k6MM3MlerydnyM1uoqkl4A09QUPdYr2kUKamvwMH4TyIKq07WjJuuTs3oJGGw2en60XaGeX1aKgs8Vj3btR4yBTf/B7ZpXE5wmPAMAqL+dDNcZL6hpTcC2sYXf8nUKZdWXz+Px6eOk7bW6DiNj4TBmvEJZ7qbVEDWrFlo9FrwOTkCQQplYKETejk0Q1GkXUlJeUNaV0NzbPBr/1v8EALjBO6X04Huu/gcAQJkgHw5sWVZYyfwisdAoBXh5cnNPIzf3dEcvoxs94ezTv0PmNUbfv266NhZcpw6bu0sK8g2iGgy1eg4cJleliYZEiJdQJSiFM9tb+j6SMwZiiKVCvDx9OSNx8YlAa8tyxpm6Awr1d5sT4WWqHNrQie0FL9NgFLbc0+gztSWt6RIiOKMRY/Uskhr/hoDEJIiKCkGRwueki+R6kCF/PehSJXiEUdw5OF//s0L5+SfCiy5gmpmjx1oiVnXV+TNozM6EiZ09nJ95DkxzCwibyAUdYUM9eqz/BPziIlRd/hcQi+E04Rmwbe0Q8PFOUkG58txJmDo6w9zHDyZ29hqtk8FkoudH28EvLUFj5h2wbe1hHRGFoj1fKLQL2LRDubNIfwlIiMXJ/HFaq6tgYmcPto0tBLXkMbQDPt4JMBgQC4Uo+fF7MBgMuM97FXbDRsFmwBDkbqJ2YqR7HQCAl30PLI4lzH38YOroDKaZmdqPwrSwIIR4kQhlh36FoKEetkOGwTIwBH4rNhiVc/K95usItxiGtKbLCLMYprJtjaD9D9FPA31HL4GljRtpXfqVb1BboRyXHgDsXIMROuRlhTKxWIS0C5+joaZYqb28855f+BS49xwq6SU1jZG3vf7v2DoIWhXvRS6+A8C194a9e2+YmMqyU5PZbKtyEgwb/hasHRSTSFWVZiAzcT9ln7afAQDYJhYYOHkjrbldfAfCySsCNk5EfgdzSweN1s2xdkVg/+dhaaOcxK8o6wLyM/5RuXZBC2E62ivmNdg6ByjUZSbuR1Vphsr+7cXc0h79xq5SKk85sw1NDY91Olf09HjcSzqAypJ0pXKA/POqci7V1X7xC58M956K9y2RSIDEI8rXRR1BA16Ao2dfAEB+xj8oylL2/dH0O0q2ZjL6jV0Jc0sH0nZcex84eUXArUe00pht0acjb5cU5PliHjhMLsTQTMBpK6LaspzBAIPUBMSMoZhOPc56vtrxT9ftwzCr5xBqPhih5oPxgJ+GHH6yRmuUUC4owC3ev4jgjMZo7lzwxTxSQZoBJoZaTYcFs/1OippcDzqk8M5gjPU86ftA8yjKBwVtcZ/3CgCg7PBvqLtJJKtpLsxHfdotlf1YVlw0Fxei8Kvd0rKGjDSp5pgTGAxetuLDWNWFs9LXqhwiyeixYRuKv/8avAeyE5qyv35Rapez9gOlOeTL9E354d/h8dIbcJ35Aoq+/ZK80RPB//462Y0rZ/US+K/eBBbHEtzwCMrrT/c6AEBzcSGai2X+JXSuuaipSUlY5+VkoefGeDBYLNiPikPVee2zteqS4tYcwnfFxA+PWvM7vd9IW/r3X4QbN/5nkLnYphwMnPSRyjZmFuTO+dYOfkoCAkCYjPQZ9R5untwMfhP5Qy3H2kVOiAcABswsbOEeoCjgDJy8UemHvmfkDJXrpcOAiRtgYmapVG7v1gvR0+NpCRcsthnsXIMRNGAurTnb6xxq5xKE0OhXKOs9g0bCI3A4rh2m9olp5TdQriNk8AJcP7ERrfz6dq2TivDhb4Pr4EtaFxm3ArWPHyD98tc6ndPZd4CSIC/BvedQ2g8uVNfM3q0X+o5+H7f/3U1a3xZHzz5KQjwAMJmai5xMFlsqxGff+BkVhcq/He35jmqLMTlBd0lBPtAsCmfq9iPOegEGWU5CUiP5cb46BOJWsBhsJYdMMuj+yF5u+BMA4ML2QV/OKPibheNSw+9oFmmeTa1cUCCdN4ozDmOtF6JV3KKg0Y6zno9GUa3C+vpzxsGeTa6VUoUm14MOQhBRXQZaTsJ/jcfhZxomNRfQFabORAIQfrHmDsXyQryE4r1fw+OlN+E85Tnk7fi43euTIhYrCK/GgvvclwAAFceI0Ha83GwAgIUveSZV/zXENcn9aKVS3YPNaxGweRdcZ71I/SDVQdchb+dm+C1fB7shw41GkAeAx4IipPD+1VgpwRPVwYGtrM00JrhWhlufTIgX49a5XeDVKeYI8AqJRXmBslKl7+j3pVrhB7cPo/SBzEzTPWAY/MImI2r8akqBOGLMB9K6IdO2gcFgImr8agAyDZ1EIHDzH6IwPlX0FLqaPUl7oaAFSX+vVqgb/MxWMFlsWsK8s3c/+PedhrrKh7hz6SuFOs+gkUrt5cfTJhxkdVkWADGyb/yiJLRJhHwGgwkLrjOa6slPouzdQgEon3RYO/ghbPhWJflMAAAgAElEQVRbGDBxHVIvfIaG6iJaa6JLQL+ZUiH+2uEVEItl31sGk4UhUz+BjaM/3HpEozQ3QWfz2ruGKLyXnEKIRULpqYgEjjXx28+rK5OtjcHEkGlEgIa2+4XBYGLQlM2wtHGntV/6jnoPlrYeyLi6BzXlivdyZ58ojT5X+IhF4Nr7AABSL3yOhmrl3/H2fke1pb3fT13SJb1QKgWlEEOM03X7YMNyUhn2TRWpTRfAhHIqbzIGWk7UaOwygUzDNtTqOY3X1pabvFOoEBTChGGqVHe1QTG+sDZCPKDZ9aBLmSAftiwnhJgPAgAFR2NdIBG2vRd9APd5r7Z7vOZi4savqemMOoq+/0p9ow7AMqQ3AKAm6aq07PGpYwAA9xeVNSAsC+JkRtSinZ9DR10HiZkQ08JCTUvNGWu9UHoPkn+trq4fJxYNoho4m3jDzcQfUZw49DKPBh2uNPyFvJYMxFnPxxDLZ3T4aTof8pqzhEPLlYR4ACjMPKtUBkAqICQcXq4gIABASc5lqVaYjnYu4+oe6euHaX8r1bspaO7bh/xRf1shHgASj66SCnIOHmEqx/LvOw0Jh5YrCfEASE0cdEHCoeWkmldCyCcIHjhPqV5xjGVK5kp1lQ+lY/QZ+a4OVirDziVY6hOQcGiZghAPEEL1zZObAQD+fabqdO62BA18EQCQe5v47WeZyPzDekRMBwBk35SddEqE+MbaEqX9IhaLkHhUZg6jbr9Y2nog4dByJSEegEaRiyJjl0mF+IRDy0iFeEC339HOSpfUyMsjMT/hMu1QL6rWqG+tkLBli7Oer2AD78z2RrmgQPr+euM/GGA5Ad6mwSiQs33vaRaB+3zZzciO5YJqoewpWAJVOEtV9LaIQXrTVYUyJ7YXaVsf01Dkt9wFAISrsbVVheR6tP2cba+HPL6mvZHXQn7kBwCpvAuIs14Ab9MQyjbtQcTnQ9jEA8uCA8ugEARs3oXaG0koP/K7XubTltZK3dpN6gKrUOKGLWxQPIKuvnIBjuMmwzK4F2VfTU2LJBjiOpi5e8JjwWtgWVrpfGyykzlVp3Wq6hzZnkiukwmYpa0PEGs9HxnNCUr9yOLF5/JvI5d/m86yuyxsU5nJ372kAypaKmNqYSN7Q+E8KS+ssUzMIWxtphxP3k73cXGa9HVLcx1Mza1haq67HA0SQVEkpPadSrv4BQZN+RhBA+aqNFMhMB7nUT6vBmYcW1hYOWrVP/PaXqngqkuCBxPmtXwetQmHrs07AOLhxNrBD9aO/qh7/AAA4c8AEIJzz8gZcOsRjaJ7RBAP6ycnBo0kduN3LlGYS4Kwb2cy2Wr3S82TE5X2YG7pAAsuEZUt6e81lO10/R3trHR5QV5ifjLWeqHUrlwTTtftQ4zVNAVNmUDcIo0mAQDVwjKk8M4hkjMGIeayaCJt7d8HWE5QGj+Fd06rOPJcpr3SSUOTqF5quiPhsaAYweYDpVFuMpsTcbc5CaO59KKPtEVyLeU/Z9vrIeFc/Y8Yw52LIPP+Cv3lEUOMGmE5bFnOpGPoggcfEzcCp8nTYTsoBjb9B8Gm/yAIG+rxYKtxZCkVC40vBbjbC8T+YllxNRbMycyS6KDv69Bj3RZp9KKi779C04P7AACmuQV6rN2s17m1wc3ED1WCMjixPdHLIlpjh3Jj5vyFDzFq5Bak3PoWNTUP9TJHYH9ZOFsqG2IqAvrN0qh90IAXcDfhe4WyVn6D9LW8ANHSJAs3LBG2WWz1ztqakpNMvV+EAj6AzhcesrWlAWYcWzCY2p0Ot9WU6wqJ/ff9FMMqibJv/IKocR+iR99puHVup0Kd5LP6hI6TCvKqEAqoT1LvJ/+OwP5z1O6Xu9f20lg1NVHjV0v9VdSZqejiO9oV6HKCPJWGS76cqg1V7PSrDYfVzlshKFRrJ69LZ7XERuWjWTKSeeT2vnSuExV0P4dQ3EqrbVFLNmwtnEmjA+mSimOHUHHsEDxeegOcHoFgWXHBYLGMUog2JmquXVYqk8SWp7p+zVr4JOgbTs9AqRDf1uGVwdBJpmydcrpuH6KtpiHMwga1wgrc5J1WSuTWmRk1kogmFRlBbvJ2/gJ1dCO6cO00j84lwcrOs91zqRKMDEFjbUm7x1ClYdYnDh7hCH5iIqIpLc36cWSlQ6+Y1ww6H59HWBpwrF0VyluatQulSwVV5Je2tOdBickykQrxdByCdfEd7Qp0OUFeG4LWEdrG+sw0lPyx3yBzei9cDF5eDh5fOGmQ+YyZ3hYxpDHw9UXx3m9gGRQC93mvwm/ZOjz4xDi08kaFnGBbceKIUnVzQR5cZ8+D34r1eLBlnVI908wMIj5fr0vUFNdZhFBQ+vN+pTqrsD4GXg09EmgoEToruhDU1dEeLTeTZaKD9h1rkqKLBwmx2LCKDgePMAX79+pH91BTno2GmiK0NjcgNPplaThAKsQi3fpaaUJzYxU68u9uZUsIt9nXdXvCLTLAQ+ngZ7ZIX/ce9iYSj66CSEj9t9TNd1QdxqfkaUuXEOR9X/8Apk4uyP5Y8RgmaO0OZG1SH5ova+MSMM3M4Tpltk7XZe7mieZSCq94BiBqMS5BpyOI5MQCIKJsGBJezhOnKVbnOlY2FJIkUI337pLW19+5DdfZ85TszGuSrsJ2UAy83nwP+Z/q3g61XTx5OBELlH8YnCZNN/RqujEA/KYatUIfFc0NleBYu9Bv31ip1Tz6xNTcWsGMx/hhyIR4sRgJh5drNYqpubUO16QZWf8dpK291gcufoQZbe0Te3mJTwEAmJgRfhgVhSkaj2tqof9rKhYJce3ISvj3mQq3HtEY/MxWleY1hviOduReokuXkGLy/m+Hkr2ciZ0DoIHtn4ivewcI+5gxlHUFez9HVcJ5nc/ZWZBE6HBie+JSg/5sCgM274K5t69Sec8niZVKDn6nt7kNheO4yTofU2I6U/ID9fVpyle2a5aEqTR1coH73DZRbZhM+Ly7HFa9O0b7XXGU8B+R5BaQYD9qLBgs3UZj6sY4KM6+qHXfgrvkppZUFN47p76RgfEJHdvRS9CIiDFLpa+phHg6D2ba2s/rAp/emkWw0wXyWmtXv0EKdVk3CM28tYMfvEIImeR+8h8az+EdEteOFdLj2hEibPGD1CNSoVtVtJn2fkfFIvWnTUyW8eu7jX+FNKlLuwkzZzfwy0sBAP7vrEbdHZmzqcR8BgAasu+i+Fd6AlzACplzXENWOop/2ysdr/zUYTiPm/akpRhZG5cqzSV5nbVRZpPbY8kGsK2slUx5VI2pai2dEUMmt/F6fTFpeVPeAzQX5utkDokjbVvaOonqMnNozuolCNi8C3ZDR8Ju6EilOm1xGDMeALmgLk/Rni8QsHkXHMaMR+U5mYlYzuol8H57CSxDepE7yeooEy3Z2G0dVuWvQ/2d2zBxcIRD7ATSvwuVQy+d8taqSuTtND5n2c5Ajx5j4eFOaBGLi5OQ+0B3cfwfPUxCj4hnAQDR07dLs6rSQd45lsFgktr+yjv+PS5KbcdKdcu9pIMIHjQPti5BlG0iY4lrkZOsP0WKJCIPVbKttpiY6z6SVFt6D31DL+NmXtuLkCEvwdY5AGYcW4P6FtxPIRxRWWwi/HRe+glpXX1lHgDAN2wiuPaEjbiIwvQoMnYZUs6SC86SvaTP/SJP8ulPED1tO8BgPIlfvxxtTZba+x2tqciBnUswXP0G4dHDJJ2sm8Fk0XpA0CVdRpAvPfoL/BevwYPPNsnKjsjipMoL0vKCtioYbDZa62qQ9/V2aT+roN5oyCI2j8PQWOm4Qet2wX3GApT8sV9aJnnfltxdGyjXQDWmurV0Q07O6iXghvUFt28/WPj1hFgoQHNBvkpNsyohWNSsnBkUkDnSarO+9pCz9gM4T5oO634DIGpuQkNGGuqSr7drzMpzJxUEc5XzU6y/4MtdsPDtAdcZc8C2sQX/USkaMtJQdYFcSNPmOmjTp+riOQjq62A/IhYsKytUXTiL6svnVY6ny4evbhSROLxK8PEZAR+fETq1ny/MPAuvkFgADFhYOaGpoULjMQZP3Uoack9i03s/5U+luo6ksuSO9LWdawiqH2Uq1Nu5BsOC6wQAKM+/obd1VJVmwNVvMG0NefWje3D27kdZ79NbOfIbFcED5+Hef8rJCyUJkuoqdRspqepRJhECkcFA1DjVCYicvCNRUaC5eQsVFYW3ENh/Dhw9IwCANNmUJCZ729j6AJCZuA8hgxfCgutMuV8k6HO/tCXh8HKpRp54EKe+ptp8R4uyzsPOJRg9Ip4lFeSDB83XeM2BUbORpWP/BHV0GUEeYjFMbOyIpyGxGPyKR4Dc0xnHLwD2Q0bC3MOH9pB+b6+CiY2dgtDtPmO+1Bb//k6Zk199Zhq4IeHt/hhUY6pbSzfU1N+5jfo7XTSetkiE8r//RPnfxiVIAEBTXi4exm9S39DA1CVfb/fDTldjccpsfB75q8o2M/aNQdGNMiR+dUdlO7qMGrkFqWkHUFmZpVA+csQmjBq5RWfCfEHmGbj3HAqWiTki46g18mRCQsKhZYgatxpmHFupQCHRMksQtDahLO8/naxVl9w8tQVR4z5E6BAiO7NEWymvoUw9/6le15B76xBc/YhQxdHT4yEWCdHKb3hib81QuuY5N3+VCvLR0+PRWFuC5oZKWDv6w8TMEgCQdvF/CB+xSOW8dxO+R2j0y9K/Gb+pRuFUoL4qnzTBVfT07SBzbjS3dFAy8Ug9/6mSLbyi4Kk6AZEuBXkJPSOJ5JJt8wcU3D0N7ydmVjk3lUOSVpXeVdovLc31MDGzNOh+ISPh0DLptYwav1qaVEu+XtvvaN1j2cOcdK/I+RQARLZY/77TlPq25UHqEfj3mQpHz75w9OyL5sZKmJhaSpNx6TPja5ewkZciFsFt2hy4Tp6Jop9kWfTMXNzhOec1VF79F/e3K2e5o4JtxUXB3s8U/hXu/58+Vt6p1tJNN90YBucQ3WYQbhcMoIWn22ggbYV4AEj6T7scBKpIOrZWKesjXW6e2gz5I/22zm//HVOO2mQM8HnVClk6GQymglBWWZxmEKfMxKOyBzIGk/UkiQ91JBCJnTRAZO108AiTCvFZ139EfZV6c8jqsnsoyJSd/rU17Um7SPXbqUGEEoqQtQmHlpEmW5JHXb02NDVQJ9MryZUlj6wqzSBtw+dV49GDROl7U3Ouwn65fmJDhznxSv5eZha2CBm8QKm+Pd/R6yc2KLxXEOJTj6CM5glE21MQc0sHhYy6+oQhpsiG1ZEwGAytFsVgmyDwQyJShrwpTeDqeGRvlj0NBa3bpVAvoa0pjG2/wWBzbfD4orJDRdsx3GcsADckXKHM68U3UfgDeSzUoHW7SG3kqcZUtRa6rEglbEV/mHsBJXeq1LY7s+U2bv2Wq1AXNbcnRi8jd1bc1oc8hOSkzf3RaxJ1/Na0I3k4uT6ZtE6ylm19/oJLsC0W/DZaqc3dk4U4trJbw9qN8bP09kzS8p19ye1OJ8RH459lysfkuoaORl7XUGndLSzsMXjQBwYJT2mseH++BQWLjfjzM5nw+Wob8t8w4IkwgwHvzzYb93XpphsNEIvFOolt2aU08mIBeTrqqsQL8H5pMUxs7OC3aBVpG6a5BRhtvJNrkhPhMCwOXnPfgHV4FPwXrwHbmp7TDkCY81iHR4Eb2pe0vu18qpCsxW7QcK3WAgA3fsgBADz//TBa7dsK8WBAKsSLBCL8ty8baUfypNUSobstXv1kqbSbavi4fjAHt35/IC0Ln+pLaz0SIb6pho/S9CrpA/iZzbdo9e+mm85CvwUhWHR9JnqO9sLilNlYnKIYGtfCzgyvX5qOl05OUeo78PXeWHR9JhYcn0yqYJx1MBaLrs/EiJXKtsjzjk7CW4kz4NbHUaFcsoYJ8dFK5ar6ufVxxFuJM6T95T9HVfV9mJnZoC39oxahujpXqfxpgmGqTbxrAo9NK9U3MlaY1CKJqbtru65LR2IT7IxJl8nNgcafeQOmNobR3Koicv1Yo1hHN5rTpTTy3ahHXsNNhoMfF68cicOlz9OR9L3isbeqvn6DXTDzmxic3pSC23/SdyKSjJnySy7OfqJsxy7/cPDrq5eRf11zRzVDYO3KQd/ZPeEUYAunIFtw7M0gbBWhubYFdY94KMuoQklaJbLPFEIk7Mzbm4F+c7Yg+WfyB2K69J+3EzcOLlXfsIuhC408y5SF2T/F4acZhEPy4pTZOL7kCh5cVD72bqtpl3/PZDGke3Fxymw0VTXj2zFHpO9zzxfhxAdXFfre/7dQYT2q+k3fMwoOPW3w7ajDpGtp6+iqjqdZQ68JPt/E619TrgeNvMP8Waj84Q+dRbUyJmyCnTF0z0wcH6Zs0jP+zBs4+8z3EDSRKyInXV5E2k8T6IwRsS4Od+IvUK6jG92jK41813F27YYWIoEITDYTA+YH4vqBbKX6V44QsWLbCvFL/psKADi5gdwE5mFiGQBg7NpIjQT5CzvTMHJpOMKm+pAK8vIYkxAfsygMA18JUdmGbcaClbMFrJwt4B7ugIjnAzBxq2KMX2GLCL8s+Bdld6v1udxuuhDzjkwE15WjoN2esD0a/xtAPAx4DXDBsA8iYOXMUepbV9wofd32gVIijAPA/X8L0XO0F631UPUzsWCjVYVNfbdgrozPNzIHybZCss838eDdTgenb2/SNvJ9ycaRCPheuzaCybFQ6u+4YDYsB8lOafLfXE5EYXmCfL+iFYpO7D7fxCP/rRVSIVwyv/z4ds9OgnXscJVrtxocpfazkT08yNdDJCLWIldXtHwjPLcTdtJigQAFFCfzHcHJuG8o6/p+SJ2Lhi50x7i1UXdhX7sxLN2C/FPGb69fxfPfD8PIJWFKgjzX2YKyn4k5ET4s7XCeTtfTWElktzWxUL0Vi1KoHXkMib2fNRYeHqez8VimTMz9mchue2P/PVz+NE1nY+sHcbu18d20D469OX6ff5a0zjHAFlO+GI7vYo+AX9eiZJLTWKkcek5f/PbiGSxOmY2XTz8DjoM5bv+s7NjajSLyQjcZnL69UbhkHUS8JnhuXwebSbGoPX5WqS+Vptxj4wrU/H0K9RevKZmxWA7qh9KPd6OlqASmPp7w+Xq7dByX918Hk2Ohdn1U2IwfDevY4Shcuh6iRh5YdoomVflvLFN6GGhbTzWvzYQxEFbXomjVxwAAz21rYRUzEA1XZVFKPLevo7V2ieZ66HezcGfXRdTcLcP4M6/j/OwfwK/iSdsxmAyELx8Fz7gg5PxwE9n7lH20ItbGwmWIHwqOZ6Dw5D3SuSRcee131N4rl753H9kT7qMD4TrMX6mtvGbdyscOA7ZPhqm1OSpuFiJ5rWLY4KiPJ6gdY9DuqXDs50m6DgksMzaG/zAHZrYc3Nl1EUWnFD9Pv03jkb33OiI3EOY52fuvI/9Id2hsQ9ElBfmLDwPw2foKHD5ouIQMuuJ/f3oh7XoT9mzXj+BacLMCrU0CUsH5rbNEjN4Ta25S9qeyg6fDa8fGws5bu4Qf2edLtJ5XFzDZTLx/4zmNghpoSv8FwSjPqsG9kwV6GT9ufX/p6zMfKXriR8zaiFu/ERqr/vN24uYPyyAWixA+7UOkHd4iLZdAZhbT74VPwGTJbFh5VcXIOE6ES7V2C0BQrCwRi4DfqNCXwWIj6oVtsvF/+ECqDew/byeyzv4fgmJfR1NtGSxsXCjX0NUw45oqlV2KT4FvjDuSvlYOAznrxzh8OZA6YYtbuCNlnb74fuxRg8+pa1x72yP82R7S922/P4ZExCMexorXbIXX7k1SQZ4OVX8eR1Pak6glcgKz02svouq3I2gpIu6zLflFCv3Mg3qi8ieZSWXZp3vg8t5rtOe1fWYcak/+C1EjIQwLq2tp91U79pSxCg8uRSs2weebeAVBvuyzb2mPF3t4Ic5O24dJlxdBLBLjn1FfYeLFt6XCr22wM2L2zMSlBb8g9ZN/4T25l5LpyqTLi5Bz8CZOjd8DBpuJieffUppH0p7Mdr7kwn2UXLgvraMyiwl9OwbnZx188jpaaR031/yjdoyk949QrgMAJl1aBDBk/ftvnYjwZSPxz2hZIA+34T3QWFCNS/N/BsucjfFniHt9ZxPm5X8jWxpacXFn5whb3aWcXbsCvfuZY86bdnqd48f5FwEAPYa6ktanH9NNtlMJw9/tjRWpzyoJ8dUFDajKq6c1hlDQsXaT79/UrxAvQV9CPACETfOT/msL+0l4NzufcLTy6uAYMAAAYMaVpUO/cXCpSuGZyTKRtrlxcClyzn8vrQuKfQMNFfm4cXApkn/+UDqfhKgXtiHjGGE3f/fEp+j/4g6FetfQ4bhxcCksbFyeCgFegtcAFwRP9EVArCzqU/pf9zHg1V6ImBuE4Im+WHB8MqxcCDOalIP3MGP/GNj7W2PeEfJU8VM+H4bAcT6YsU/zY3uWKb3EPvJInFxn/xgHE07n1B2N2zhA5fenIxALhGCwNPt7NGcqm1MCgHlIIJqz7qvsy78vM5lsyS/UaF4A4N3suMy3/Af0f9OyvpM9AGR+nQCxSNEELWbPTJx9Zi/qH1QCAAqOZeBxShECFxL3TL8ZfZ6MQyQYEgtE0ra65vryY9LXd7/UU3QrBnBmsiyB4o1VJ8A0YcElWvF7cO9b4vMKmwVI23YegQsG6Gc9ekT+Ox4ygTrSnrHROe+q3bSL8ixCG/Lc/6KljqsuwfQi4FA5yVJhYWuKQS8FUfaNfL4HYleSR/UxBpgsBt5PntHRy2g3EzYPpNXOP+YF5F46gJ4jF6IiW/OU1ZYOXmisJH7kW3iKWrfMk58DAEQCvkJ5z+FE9jxeNaENlPT3H/oCHlwhMuQ9TFROYvI0QBUSUr783ok86evEL2WmWQennkBb5Ptln8onLQdAGvKSbC2q+i1OmY0Dk4+jtriBKGAAi5MNH+ZSFzj4W6tv1AkQC8lTxwvr6sHictGKMsq+TEuZzwXDVPmkSB0sW2uguFTjfrpA3ErfgbPuoUzorkolPwmOPfqSUplDH3dk77uOoJeU77Xpn13B4M+m0l4DXRhMBiLWxcGhjzvYlmY6H19CS22zUlmfVaNxZhJ5hvTa3Mcws1f20TFm6P5GGiPdgryRMcIvxyDziEViMJgM+Me44sHVR5i9ZygAIia7Kjh2ZuBV81W2kWfyJwOk85Fh425JWm4svHfjObVtREIxrn2djv++y6RsY+tlhcBYTwx9J5xSs3/vlP608SET1Wc0ZjBZYLLYqCm6q5Q8hg78hiqETnwPLbxaZBzbqWQ+Q4W1WyBpuY2HzJlYwOeRtunGuJEK8YB8vpZujIy6U+dhM26USq08d/hgqVbecmCkQp2okQe2gx0EFdSaZ/tZU1G8bhtlvVgoBNPUFKJmZaHRkMj/VlFt2ZLzmv1Oi1rJH6Daw4Btk+A82BdlCQ+R8fkV8Gua9fKwQEkX+z7T+Y00VroF+aeU+H6HsfzWdMz4MhqfRv8NcxtCw0KVWCnrbDGCYj2w6PxEbI84RHsezwjCJjf9GLmQOmBegIYrNxwmHDYYTGp7mmPLEpF9lt4Rc01hA67vvYfre2VOQu59HDFl5xBYOhKxe0+s1FwDTgeWiXqBXMBvhEtwjEKZc3A0bWEcANIOEamzzW2cETFrI4pvn0JJmnr73dbmerBMleMXC5rlhMAuGJKOjLj3g3Fmt7JjXGck48gDJWfbH6b/00Gr0R463x9dYeLuCrY9cTpq0TsYgupatGqhxfbYtAJNdzJh6u2JRzv+n73zjmvi/OP4J4sk7A2CLFEUxIk4UHGPurdVq1attmqtq7W29tdWO7S1amtdrbW2rrq1bnFvceJEQBws2RuSkPX7I80id5fLYub9evmS3DPuCVxyn/s+37FBb//SG3fgNnksAjb8gOJzV+DYqysEj9SGiTffrkGDL+ZDLpYAMhnYHtqxFhnLVqHhD/9D6Y074IeFQJKTq9Xn9axPEbDhB/ivXwHBgyfgNW2M1IVfac2RvW4L/H7+BiWXb4DJ5yF3yy4AAIPLBdvNBTY+3oS/F2WgrDA+CYAcvNAQRcYdC/Jo9SWIi4kfOJK23UHozCitY6EfdDLqPHKJDAw28fXn2SkQ95fFIP0ssbsUnTnownWxhahA25jycOUFk+asSVTlZ9wS1FkhX1yoeAK++FJbKCbHizBtALnlc+x0F7z/qTuYlVwPZTKgZ7D+p/DK5wMAcYUcP36ahTOHif3BicYYYpnvOdgBX67V9XcXi+XoE0JsYdG0Osw89RYA4NACciF5+OObWBA7DBweC4O+j8Sxz3WDvTh8NtwbOeDNE3UqxRt/PEP0h83RYmgATnypHUTbY0EL6jdWzXx0fQRp29pOByEWmFauPuNBLjb1PmLSHHR4e2tPvX1S7x6DV2hXZMVfAQDkPr8F9+BIpN3Vdc/Qh7AoG/f3/A/hQxdpCXkbWycddxsAeHJ0FSImrNA9fmyNweeurbA4TCw42R1O3nxET1MEVea8LMUvgy9V88qM59yyWzi3rPZXXKbz+TEX4oxMiDMyCbPO6ByTyej103OcqL3gwDGttoq0DMrx0qJi6vlJ1qqJMD6JsI9cJFL9XsruEAcfUs1duc3U3PfHotepAkOLk/Ng7+8MJoelCgZN/uceGvZvikGXP8SbS8lwa+OLpL9uw7Wlj3oSBuAVFQS+lwMAwH9QGHI8HSDILtHKGnNt9gF0+W00ov98G+ISIZyaeuJU/99V7W2+7AvnUC806B4MngdxIgnNOQRZJXBr46uegwG4tfKFQyM31ToKG7mh+EWeah33vz2DPv9ORcmLPJS/KYZX5yA8/vkyMi/XnaJtVfkZtwR1VsgX5EoJBXJwKBcLv/fEqs91Uyz1H+mImZ8TZ3VgMhWCu0ejJBDV0HLzZONALHEQFMeGgSVrvEmFvCmce94YLBax1ZjDoY7OzE4ogmdTJ51D9jsAACAASURBVHAdFJlGEs/pFpTRZHWHw/j0wUg0H+iP5gP9kf+6FGW5QniHOauy4GyfqP2UfmOzQsgDwHuH+uLab/Hg2rMROSkErgH22D39Mt7eTK/SbE3CVBFflXiHu+rtk/fyHoKixuL5ha0AgKxnV9F80ALkvbyn6sN39gbfuQEAhdtLRXkhBAVqa2HE+O+Rm3wHbK4tXAPb4PG/P6raZJIKtBr1Jd48Oge3RhEQlear26Ri5L24i3YTVyIr/jK8QqNRmPZUx5e+LiMVy7Cy9/k6ZZGvK9D5/FipXxyLXoeQqR0Q/HYblL8pRlql9JKXJv+Dtl/1g2fHALw+8hgv9z9A84+6qtrZPA4il6uD0QOGhCNgSLhqbiWF8Vm4OHEnumwajQo7G7w+pM4Ccyx6HcLnd0Pg8BZ4vvMuErbEEmae0ZzDtoGj1hxsHged1g6nXEd6TAIyzieh566JcI/ww4MfziP1+FOjfm81ldr+Ga+TlV2VAl4qlaNX4+eEbVdjSvHF+7pblqOnOWPfFt20lccfBcPOXrH9QmQtV847ov0L5Odo+8PxbJloEsbFozv6czgr56FjkT+T2Fgl1on6t+7IR9xN6nNqppOkG8g6+Z+e8A7TzayT8TBfR8gDCkv9R5cGgc3V3uZY2+0oBIUV+DRuJMAgPr9yfWdWxOHeP1VrASCrwvnn0JMoeG3+hzJLQfQ+yCqJWrEshlZ2tVK9OPna4b3jutl/rH8vK1bqDkTfy+V5QmzsZdkdc2tlVxr0bqLrVvLJpHSs3OaLLn2Jt6GIRDwADG6djPPP9ftzVxbxACAsl9ES8YYQ0dlWJeJHdyKupKpPxGvy4AD9aqx/jztPuy+gsF6van+YtP2H1uQPEIZmyakKapOIt2LFivFEz2tV3UuwYsWKFUpqt4c/BQV5UkIXmNtXjMt+IaMZdP7+4qopuLJqhy8A4M/VecjJNM7NI2ygOk/qqWX3KHpaqa10mBaqv5OVaofDNTw/uxXLE9KnYXUvwYoVKxakLtwj66xF/sY5+tk2zMH1c2WI6mWHce+7YNz7LugX+hwioeXdlnZtLNDfiYTB3yuqmN2tYpcVK1WDXztPdHq/eXUvo07hFeqC8dt7gUmSBaI4sxx/jTgFcblhD9fzjnfDyt7n8e1jbTeOL8INDzZWYu/Jx9gtPeDsR15NWS6T48TnsRZNfUqXiHdC0P1j6poSsVvicW39Y9J0tubEr52nxc9hTpx87TDs5y5wb+Kkt6+oRIxnJ1NwbsW9Kvld1hZajGiEvl+20zomk8qxJmIf5TgGk4EF93Trjdz68xmurH1IMKL+YMh1CQAP9ibj4cEXyH5mvLahC9eBUyfukXXWR37dNznY/yexmwyVH/rP/zRE6458yvmp/NcrB9gWF0gxpO0LfUumtTZj+pExen1nNOqiyHRTE91XagK1xZ/Zv4MXenzcmvYXpTkw9HdgaR/EmeeGwNZNN4WlOf5WTBYDH5wfCr6TYUVwks6n48gC7cJK+q6p0J5eiD9PXpSHDgvujaZMm0rFhm6HISiqMOn8APH7PDzvKpIvahfY6Tq3JdpPaWbUOdLv52L3FMPc/IiImBiC8CFBVfb5Mef3R4dpoegyxzzZvxJiUnHyi1hIK4xP9RqwbTleT/rMLOsxBo85E2AbGa6zBqLrcV2XQxCViin7VIbob0dn3P4PLuH1Tfqf66q491jyHBxbNmXWN0MQC6VYH33IpOuypt4jrT7yeuDyDPca0hThVAGtVCjHTV3ghklzXOHowsLFl03wKrEC7/ajXybaEmgGtgIKa5whOeGtKPAOd0Xm43z9HS0MnRuIFdPov6w9mg8JNGpsk56+WBg3BrsmnsObR/RKtJsi4s1xPcy6pCgoY4mH1R4ft1EJeb6TjepcxuLbxh0L48YYvdba/Plp3MMXQ9d0NuucTfv6oWlfPzzcn4wz394169w1kf7ftMe/8xUP2nSvhalHBuDPIepaCERWeCJGbeqGF5czcOijq4YvtJZh7s8Vh8fCvFuKwozmMCDVReqsj3xgE8NLSCsxR3XVP1fnoXtQEl4lKaxbgSHGr8dc3PsnGYLCCkjFMtz9J9kq4o1kxPraly7TiuGM+q2b0SJek/HbeyGggxdlnyH/CzfpHDPPDzVpfGUWxo0xe5EUp4bqKs6minhNPro5Un+nOoa5Rbwm5hDxDX/5DA1/XaJz3Hl4b/hv/Ra+qxcBDG1jJL9tKPw3L4Xf71/DoY92QSWWgx38Nn2Fhj8v1pmT36op/P/8Fh6zx0EuFuu0k9G4hyLOrOWIRrTHuPjba7mqGbLz1SjaR3+nWo4lhXN2ArGHhZU6LOT7DHMwatzZf4kzklQuEEWXd/ta1gq/8bAf7b5nVsRhbbej+KndIZxdQVxYw4p+DHWxsFL7aDu+iV7xbQijfusGGzsOabtLQ1sAisquhrIwbgxsXblGr42MebdHmX1OwDIWu/pieQNqvpXR69NpSJu7HGlzvkPAtuVgu6tTFRceOouUKV8gfcGPCPj7e9Vxv43/g9PAbkiZ/hVSZ3yN8psPVG0Nf/kMXp9PR+oHS5E2bwUCti2HbdswAEDA1u/gOnkYUqZ+gZz1/8Auqo1Ba2VzWehTySdeH9OODgBg3N/B0cdOf6daiqWvy+1jYyw6f22mzrrWAACXx9AJOO3Uk/qD5ORKrNg3H/MnPF5drFycjU9WeCK0FY/wfVoxnfgTrxE6IICwbf7d0XoDoCzNjU1P9Pbp9AFxIA+dsfWZHouoBcHLq29wYkkshAT+5INXdkJIH90H7DnXhuscU9Kkswe+vN0fLA4THccHqo4vizxFuY4ZpwZRtue/LMbpr24j46Gua4+NHQe9PmuLsEHE1zgALLw/BqvamM/NptXoYNK2Cyvv495O3d1QDp+N2ZeHmX2HoDZ+fkLfor4P5b8sxo5xZyAWEqdZY9kwET40CL0/jwAIjMn5r0xPrZv1wxbVz3KpFG7TRyFr+WbKMcKnL2Abqd6Vkpaok1WwXByRNk9d+VmclgXXyUNRfu8pwGIi4zN1BWhZSRmYDvTF8sTdfVU/H198UxX0zXfhYtYF8l0u7+bqAkJymRzrux2GqESxG9Btfiu0m9yUcFy/ryOxb8ZF2uurLdC5Ls9+fw+pt3ULcSppNToYrcc2hntjXT92Y69LUz7jYoEEd/5OMOq8VU2dFvKn4xtjSr/XeJmouNmGteFh+RbF9tYoktzrkV1tMfQdJ/y7Q11Kfv0BPwQ3o7Z4XXzZBNfOlmHJdO1grmUbGtBaq50DE14+aotd0xY8vEwUoUJELNCP7ylCi0ge+o90xOn4xji1vxgrPlH710ZG2+KHrb7oGWy6m1BV49fnbRQ9f4jil9VbPe7E57GkQp7JYmBh3BhsHnAcxRlVmyFJyXUTvqTojK2vvPNPH8p2fX6aRz+5AeAGvMJc8c6u3rTOqcxOY0hlV6qg1tNf38bjw9S1ISrKxDj5RSxOfhGLdw/2h1sjR91ODEUmj0cH6QfsU9F7SYTW69IcAX7rc5RyjFggwc+R+wFQW/3mxo7ELx3oB+5X1ecndNgCJJ/9CxWl2nE1EdNW4e6WhWAwmZDLFIF8bJ4dmGyuTl8lA5Z3JDyefCkDh+fq97+WVsjwYF8yHuxTZyrrOCMMnWcpRPTWYSdpvSe6VLxMB7exQuTZ+HnDe+mHSJvzHWRl2jVOcn7dCQDw+X4eOA29ULDrOIpPqd8PN1j9YJz3p7ZLqFykfpgWJryCbTv6WUhcgxQ795U/04ICEbaNicGkvX2JhmHCTvXnenVbbYPOpTUP8PxCOt7+q6fOOP/2tSsTEl3IrkuAvl975evS2c9etfth7HVpymdcXC6pNffJOivkuwclYfwHLth6WleIkfnAT+j+CjsvBmL+N56Y/42nzhh9wa6de9sR9ikrkWFgS+IUj2Rz/nZE26JHtOYVH2ch4aEIc5d6oP8oR/QfRXAjroXI5XJIReYtoGUscXueo/XYxqTt008o0gXum3ERKbfIrQ1WagcthgfBK1S3ajEApMRmYd/7l2jPlfU0H6ta7zVoy5muiHfw4pOK+A09/oWgQET7nADw14hTigrMN3QzTfT9sh1eXnmD0hzzfibT7uZgzzTdStBUrGq9F+/s6gMvgsrSbC4LfBeuwe/d0sQfXk3ZrhTxgEL0vzi/jVDIkwkOALREPBk3f3+Km79TG02cwxQZzmQVEnTZMg63Fh4Gz8MeLRb1wske67T6chv7Q/Q8RfVz4cGzAADvpR8iZeoXlOfJ+PxnAIrsN5pCnt+qKQoPnCEcY9uhJcpjFSkeDRHxSp4ceUV4PCexEEXpZXDyJbfwVxbxStLjcknHsDhMSMXGZ2CpTZgSNF+YWlrjMsTVVOqkj7xS9O7aVIAZQ1Lw8LYAEokcT+8LKQNZ01+LMSziBS6eKIVMChTmS7FycbZqTPegJNLx3YOS8MHQVNy7Vo6CPCnEFXLcvlyOJTMySEW85pz6/pFxaFshugcl4e+1+SgrkUEmBZKfibD79wKzBO1WB2ln96Asg36lWUtybvk9iAX6c4KP/r073j3QD2xrYZ9aTd+vIknbDBHxmlxcaVg8yudX+2Dkd63g0Yg8//t7J8hdaowVslTX+bRjA4yakwyZRGawiFeyYzyxoAOA6LktjV2SSURMW4VGvSYjYtoqhAyYqTru13EoIqatgp2n2qAUMnAWQgbOIvzZxs4Z/lEjVcc0adLTl/DcuUlFhMfNSeHTTBQ+zUToh11xqvcG5N5JRdrJeJzuu1Gnr/eXM8FrHgzH/l0AAEWHzwEAik9chveXM8Hx9YTvjwu1xgRsWw63KcPBDQmE06DuWm2Z32yC09CecOzfBXad28B39SKwXJ3+m/MKPGaPAy+0ERx6d4L4TY7B7y1m2R3StvM/3Kcca0wO/sDO3gaPqY1UxXVpRUGdtcgrSXwkwkdj0mj3L8yX4uvZb2j1nXdzOH7ueEj1+tlDIRa8k656befOw8Dv2mPhCg8UpZXij6GnCef4rf8JCApNsyJtXZMH98k9gFJg5Vv7TZrLijZrOx2kZVV1C3bC3FhFBo27OxMNFnBWai4vLmfo70TC3Z2JCB8eROj7WZkvb/fHsshTGPldK+S8KCXtx2QRW+NNtWD9HLmfMMjV3A+oa9pZ5jsqfFgQTn992yJzU/HsyM8oy0mFnYcfQgZ+qDqeevNfeDbXznKVeHwDAIX4V/6sPB4xbRVSrh9AWbZukgSy6yf9Prn119wwmAyEzu6CJz8rHmqbzeyMp2svq9o187cLnyRrWdUL96uDFdMXrdKaV3OcKPEVio5dVL9Oeq3VXnZNLa4Ldp9AwW5FOkhh/AuUnL1h8HuSScit46Z87skIjvbRqadQF6nK67K+U+uE/Cdx2jcZuUyOn9qav6ARm8uCREQcMKSEw6O+uc06q7CaJZ5Lh2sAcRYdDo+FJj198PBg1VqgW87V3e59+MsCrdccBxeETv2f6rVMIsbj9Z9q9WHz7RE2Y5nWMblchkdrP6bsQ3Q+zTXlxl1GxqXDOmOYbBuEz1YHPskqRHiyaQnkcvWXccu5q/Fk4+doPvN7jZFyPPxF2wpkCKta78Xsy8PAc6SXsSZiQggiJoTg9c0sHJ57Ve+1ZKX64diSfx2amv9516RztAqkJF7W755F5mf76JDp3yG1Zcs/93kRrQejqsK33UAkntwE33YDkZ9EbuE1BVGJGDyCjFl+Veh3ffOjg3jr3GwEDFfsfMilMi0hX9ugEvF6MTK/hAuJFqhrVOV1Wd+pNUK+y+zm6DQ9FH+POYPsRPWWjZ27bjVHUwkb4I/8VyXIfEpdInhla/1WJX196MxhbkKnfYXi5Ed4dWyr6hiDoe1l5dt9BNxaddES24FD3kP4rOV4vEFtHQmbsUxHkPO9tP37w2Ys03s+QC3siR4yAKBB50HwaNcTD9cuBP6rSOzX5220+OgnnTU0n/m91rGWc1fDp/twZFw8BGNZH30Y/u09Mfr37rTHBHT0UlnpBYUibOj+r9Hnt2JZ3tlJHJhqji1icbl+9ywAaNrdE15NHMBkMfDV3f5YGqGbtYbs+otZah5L9Mn/3cJb37TXOT7guw44sSTW5PnNkbXjwso4jP6tm8nzmAsHH0WsU+LJTSbNI5dKwObaErY9PPAC7afqpid1DaxaYXiy1/oqPZ8leXYyxeixj48Y9+DsGlQ3Ytn04RroAAdvW5Rkllf3Uuo8tcZHvtP0UMikci0RDwBluUKzn6vbPNNLXnPtyXNGVzcySYWO2Na0aAOAW6suWkFYAPDqyB9gcnSz93DstS1jgqxUnT76zkcHj3Y9lYNVx1LP7AYAuIRp+zYn7vxJ63Vx8iO4NNXOmGEMKbeyjXZf4DtzsTBuDBq0cDN5HVbMD9kN9uq6R1W2hqURp/D2qrZo3qcB1gy4WGXn1SThFLG4aaYnxRxdzBEUnvWk+isrVyZi2iq0emcZnAPV94+AzorKn34dh6FhB/1Fu15d2YPGfd9Dy/Ff67Td2hpPOm7IqijSNivk5Dw3/iE96wm1oY/s4Z3Drz9xVPrS41oxD7XGIg8AqyKoXWgW3B4BFoeJl1cz4dvGDTZ2HPzU9oBWQMoncaOQ97IYbkGOqv+VVvGuHyoi3u09+Wg9JhhlueosDVfWqdMQ+bXzgGugA/p+0VbHoq6cg+g12Rzbx5/Tsf436++HwSs6oDCtDCVZ5fCL8EDShQwcnn8dgML1Z37scFSUS/DqRhZCehEHQhGR8PdyhM/+QWX5Tti2AqIC3Zsrg8kktY4rebRuEVp8+CMAQCIoxdPfvyTs0/yD7/Sejw4lKbp5XUtTEuHTdQgKnqotksJcbR/EipICOPKILV3GoBTzIzdEIzDKsOCl8dt7AQCub3yMG79Vb4pNK/pJvmQef1ZphQwsG/22k1+GkAfVRs+zfDAnmXuNIVUsLY2olH4FT0vTfNRi3N2idttTppUEgNfX9uH1NeLMJppjlOQn30N+8j3C/qISMQRFFYQF6Zr0aoiFcWO0cqFbgpaf9YZnVBDufKpOGVr4NNNi57M0mY+MfyCkykwDAGKhlNBdj8OvVbKLFmTXJYAquS7rO3XmigqK8oJcJtcR1p/EjdI5tuOd86go031aVgrtju+FIm5vMqlrTeqdHKTeyUHfL9qSzqGcR/M13TmCorwweEUHwveiZH7scFSUifFL538J2/Wh9HVncmwQPkvhc17ZPUWQk46kXat0xmoil0pU41ybd1CIdblc4f6i0YfO+ejAsdW1mrLtHCARVE8u9wOz1P6hM88PNajCZtTMcETNDMfOCWeRWQMtjPWJxt3pPwgbS9y+54iYEELZ59vHA1U55YmIfJe48qs1BqP6eH11L9q8uwLluWmw9wpCUSq55dxUNnQ7TBl4P3BFRwxc0RFioRRrO5o/dsyzUyDODqYu7lSbyHtZbPTY/Fd6xsrrT5FGQ67LfyadQ05iYRWuru5TZ4R8t3ktcf03el+gRCK+JtGNptXt5h/0ck5TIRNX4OEvCwgt73wPw8RN/pNYOAa3gGNQmFHnowPPXbfAFs+tAdLOVX++2Y09FQ9VZHmuyZiwszdit8Tj6q9V58JhRRuv5vT/XsaSEZeHiAnUfR6fppcxqzJsLsviJdKtEFOa+QL3/1pcZefLSSyER4gzZR8OT3E9iErFWNfF+Ligytxdchxtvu6P+19TVxyuLSirsRqDtKJ2BIZXFXSvy0l7+0JUKsa+GReRpScO0Qo9apWQt3PjoSyP2CfewZuP4G4N4NlU21/72Wldf+2ajoM3HwAw+IcOWscrv5eSLOMKtLScuxrpFw4g7+E1MJhMhEz4RKfP4/WLET57BcKmL8XrE9sgFQng1CgcTiGtkbjjR1W/8Nkr8OLARpRnvoaNkxuhiA+fvQJvrhylPB8dHv6yEC3nrkLIhI+RuHMV2Lb2CJu+FACQ//imUXNaAs081/NujaLlTtFhWiiK08vw0EwVNK0YRlVUXMx8nKe3j1eIA759PBAVAoWFfVlk3RBMVszHtjExGPJTFJr0bqi3L9eeo3rAExSIsKGHacH2ndYpdn0b9FAXMjzR7VeT5qxOTMpaY0WLbWNiSIvKVYZrz8E7uxQVtAUFIuyeegH5JuyO1HdqlZCfvKc3NvQ+RtiWdC4dcjlwetndKl6V+Uk6l44Ww4Nw9FPqDBFBXbzx9IThfmcVRXnw7TESvj1Gqo5l3zmn1UcmqcDjDZ8hfNZyBI+arTqe90A7DR+TbYPGY+eqXsulEjzesFinj77zBQ2bAYcAtduAe+touLdW5F9Wu+DI8Wjtx2jx0U9oOXfVf+sU48mmJXTfepXzc/v94PBY+OjmSL19+3zZzirkqwl7L/PFT5BRTCN7wy+DjSs6VVuwugCZhyMfX4dTQzu8d2wg7TF8F0WwfWmOAL/1Oap/AAG1WbRbsTxigQR/DDpu8HU55VB/lOYIsH1sDMrza1Zl5tpArRHyfww9jff+7Yc5l4dg/6yrePM4H8HdGqDjtGbYOekCTi29i0/iRqFhG3dsGa4ovOTiZ49xW7uTin8ynp1KxZjfo7G2S/WkCjy19C6a9vPDtEP9sGPieYhKxWAwGRjwTSSOL7kFALi/NxltxgTj9NK7kIikaNbPT8+sap799R2tfjKxSK8fOx0/dzp9Xh7+ndaa5HKZUWvKuHSYMC99VSAWSlXBsQvvjwEoYgbf+rYDTn5heoo/K4bBd6Yf22A0NF1mP7/aBwmXsnF5SzJlUajaSEUNClKt7RSllWFV673gOdlg9qVhtMfZe/BVVvo/Bh5HUbph8UWurXzR4efhONljHZzDvGtUsKujCxs8Oyay0yqqeyn1Fs3rcsbpwXrr7Six9+Bj5nlFZqenR1/h5P9uWXKZdYpaI+QLXpdgXfej+PDiYLyzoydhn98HnMSME29pBX1mPzM8qOLo4lh8EjdKax5l4KmNLRtzr6u/NJV9Ti+7S7uoU+U5Ju7qpXOeX6IO45O4UfjoqnbKMqWQP/v9fbgFOmB+7HAACktX3otiuDWqHzlqayur2uyl9GUOGxRgFfLVAJuG+1NV8O3jgVgefQb9F4Yi71X1BHBbqV0IiyqwqvVeRE5uiuj5rQwa+97xgTj15S08OfKKVn/3SH9ErhisymDE4tesNMtTPvPGqX/yrUK+BiAsqsDajgeMui7DBgciMMobG3sdsdDq6ha1RsgDioI6VAWUijLKzFaAiaxfRbmkyubQ12fPjNpbUa8+s6r1XgxZ3RlNehIHE/deEoGz39V+F7GqhE3T6kOGoLDCoIxDluLx6Tcoy1eIEJmMftaLezuT8PT4a0sty0ot4PbfCbj9dwJ4jjYY80d3vYGHSvova4/+y9pjddt9WqmaiWi3fBBO9lqPAZfmAADy76cR9tv3uDm4fCYqhDLY8JgYEqwI5N94NgQ+AVyUFkthw2VgdLgiq9v+p+HIeClCgwAbcPnq/rvuhUFYLoN7A47q2JHkFli9MBUTF3rDw4eDGT0SkJlSge93NUJ4BzsEhfJQXiLD5+Otboo1AeV1CQCT9valfV3auvGwMG4M7mxLwKXVDyy5xFpPrRLyVqzUFY4suEZqmW81Otgq5A3Exs40y2BJZrnFhTyTrd/qT6eyKxFsHgtZT60pTK0AwuIKbBsTo3r9/pnBsPfg6x234N5oPD32mnJH8OLb21Qivun7UQgeH0HoN68pxsfN9VIdn9k7UfXzkWR14SwbLgMfDUzSmWf/xhwc3JwDAPj7Zigmd1RkpnN2Z2Na12do1dkem86GYFjIY3w+/gWOJLfAxi8zkHDfWk2UCiarempCaF6XXT5sgQ7vheod025SU9i68qw71RTUjP1kK1asWKlGcpONr/BIF3tP/WLK2MquHk2c9HeyUi/5rc9RbB1+EmKh/kDjsEEBlO3C3FLEDPgN4mIhXFv5ImbAb3rnfPFEnV3tqz8DsfV6M8z7SX/GHQAYPMUNG8+EYOOZEJSXqNf/7K5CqAvLZdUmSmszzv721b0EXF33CKta76V9XboFW7/jyLAKeStWqonrGx9X9xKs/Mer65YP2KOb4tLGVuEm1KAp/XiXBi3djFqTlfpB/ssSrO14AKta70XsH9T1VqYc6k/ZLimrwJnBm3Fj1j5IyvT7ok/6RF35OqKbA6ZEPcPPHxO75FSGyWBgZp9E1T8lZA5A4go5HJxNc7OrDwR08NLfqYqge12+e6BfFa2o9mEV8lasVBM5CZa3Aluhx4vLGRY/hz+Nm+e3jwfij8k38V3nGAxaEq7TnvfCmmvZimlcXfcIF3+KI213DTJPwoQjyS2w73Fz+DVWu6zJZcBPB4NxKCEcgjL9OdylMjkOJYTjSHILtOqs34r86+I0fPlHILbF6nfZqM/Q+S6qapQWeiuGY/WRt2KlmmBy6vdzNM/JxizzmMMaTVXtmcliQCY1vdx66Fv+evs8v56DgnSF28Cqfud12mOW3sG4v4mzdlmxQpe7OxJxd0ciaZxO5LvNcPsvdeXwhv1DkXYqHs5h3jp9ydJPKn3kNRnahLh6NVFfAJjaWbd6uWbfhPvlWq8v/luIi/8anqmuvtG4h2FV26uSVa3JM7tVvi6tKKjfSsKKlWqkQbhrdS+hWqET/EmHdhNDzDIP6fyTm1p0fk1snW3AtVPYV2bv66rTnvEgt8rWYqX+0qSXttBr+VlvAEDUxtE6/6xUHc5+1e/bXhWc/Z442UPl69KKgjppkd/0LFrn2MzQy5BTGNXcG/Lw7dn2Bp3n/LZ07P0+2dDlmZWOw7ww4esm4PDoi6JXj0qwYvR9k89N9HsGgA+aGZcWk2w+S81r7HzmoioEolggAYdfJz/mKkL60C+GRsWZb++izxcROse7ftQSt/6sGivQhjHqysnrR18h7PM6NovQx3Vu7Ej80uGAxdZmUZgk/gAAIABJREFUpe4Rf/w1QgfqBrh6N9c2MmhmpqFT3ZXMwm7FNCLeCcG55fdMmqP7wtZmWo3leLA3Gb0/1/0urnxdmgOyeyTHtvbcN+uNRX7gbOJo/I93tMKmZ9EGi3gA6DnJF5ueResVoOaGyWKozvvuiqYGiXgACGzhoBo/bEGQ2dfH5lizCJjC3R2J+jvRJC+Z2Kc6qEsDs53DFPRlyahKHu4nfyjv/43h3w+adJhmPp/d/e9fIjzO5rIwZFWU2c5jhZya8vkxFTKxUpxBnL6Rjoi3Yjlaj21s8hwRFt7BtCRk16UpkN0ja5MBrN4I+Q5DdDNGbHoWjcbtzJPSaNOzaDTrRK/QgSm8s6wJNjzR3XI3lv4z/DD3zxb6OxpAxAB62Tk0CY1yMesalJBV7MxNFVrkfHQhsvwqMWfxi4yHeYTHI9+tOncRKvovM00gT9rb10wroab54ECTxneZY97PGBlNetFL62fFNGrK58dUGncndlVIuZVVxSuxoklhaqlF5q0tqTrt3HmExy1xXZLdI2sT9UbIe/irczi36etuESv6vK0t0W+6ebb5idj0LBpdxpjfEhQa5YJNz6Jh52SeJ9CRnxhu5f9gXZjePu0Gehg87+jFjQiP//15AuU4S6a6mhs7Ei1HBRO2JZ5J01td0RCurn1IeNyvnSfY3CpM00bylhhMhqrcu6HMPD+UdpVAulxdR+4SMPTnzkbNSRa4ZQq/dj5UZefjOZonKLk2QvZZ9GtnuLHCVMwVU6IFyUePrCBd9N8T4NEx0PzrsKLFrknnSNve3mpcsLuznz3m3zV/TEPTvubXPB+cHUJ43BKFEsnukQCq9h5pAvVGyGvy/lr9otFYhi8MQmBLB7PPu/J6J7PPWZlVsVFwaUC/umV+BrFV29Hd8Bs/11b/B6bXJMOtjR2HEafZSrpNnfrRLdgJC+PGYMhPUWb1lXv3QD/KL4ejn1w327kAUBbbmHN9hFnPRcUZii/gBfcMv7l4N3e1SCVWqlzGjbv7outHLQ2aL6SPZSzkFWViyvaPboww+gFJk8n7+mH25WEmz1NbubmZ/Hrwbe1ehSsB5t8Zhfl3R4NlpmxXsy+R/13JsjTxvR2Qc/OVWc5vbjw9aofoooOgQETa5tvGHW3eNtzFZtrRAaYsiZRBP3aq9uvSFGrKPdIUao8TkBlo08cd7/9KLeLlciD+egHunc5FSV4FOFwmvIJs0WdqQ/Ds6H1RLN7bxqyBlIbsHmQml+Pmv1nITRdCVCaFe0M+gts40rZmL7/QAbOaX6H1gdn+RZLZ3XKoCGpl+AMSnQcEKpr0bogmvdViTFQixsODL3B17UNavyM2l4WIiSHo8qH+39PDgy9MWquhMFkMLIwbg9/6HEVpjkD/ABN4uD8ZvT9vSyouF8aNwdVfHyF2C3VRkKAuDTBinflcy4igSn/WfmoztJ/aTG++Y68wV7yzq7cllqeCap0cPlv1gHRvVxIu/Kg/uN2npRv6LY00Wx7xusD1jY/R6X3ie8bbfykso1WZ+5rJYmDe7VGq19c2PMatP59BJtGfkx0AWBwmhv3SBYFRumkklaztdJC07eyQP9Bt+zu4NHEH/UVXEVdOeaNpRHp1L8NsbBl8glR891zcFl3mtMTv/Y9CVEL+UM9gMowylBhK5esy9U429n9wmfZ1CQAjN0RTXpel2Za9RxFRlfdIU6hXQp5KxJcVirGw4w3S9uPrXwNQWNzpuM+07OmGh+dN972avJyeL+aC9tdRXkycC/vCjnT8sVAhkBbva4PAFtSCeMOTrrQeROKvF9BaW12C68BB5OSmiKyUcUYuk0NQIAKDxQDf2ThL8Zlld8yxRB1it8RTBlu+f2YwKsrEiNubjJdX30AqloFrz4FLgAOcG9qjYTsPeDRxUolwY4XLHwOOY/qpQaTtXea0QJc5LZDxIBd3dySiLEcIjh0bLn72aDOuCVwCiK9bsVCKDd0OY27sSKPWZQwL48ZALpPjytpHyEkqhLRCBnt3HlqOCkbDCOKH5oMfXjH7Q8iqNnux8D61K03b8U3QdnwT1evyPCGYbKbZ8vjXdfR9fhbGjcGr65lIOpuG7MRCMJgM2LvzYO9liwbhrvDv4KXl82tO4d95Vjg6z1IXDnty5BVe38xCeb4QolIxOHw2PEOcETY4AJ7N6MUhiQXkNRW6/jUetj5OGHBpjuoYUQDsgD587P1b/TnwapKKsjI53ptkj7wCGQ4dVQctlmb4w94nhXIcALw73h4/r3AF+z/V8u3KIqxYU6SaQ/N/AKo5ayv6/ORt7Nj48MpwSERSXF33CDmJRZBJZOA7c9Gsvx9lNq+tw0/preBrCn7tPDH/jlrYPznyCjlJhchNKlJdlw7etmjUpQGa9qPnmvNbv6OWWq7B90iJUAqek43Z75HGUq+EPBGFWSIs7hZLu/+hVS9xaNVLfLyjFWWg7KwNzU22yi89FQmvQD5pu1yuSKtpCMq0k/O2tqQMzu31ri/O/VU11o2wzro3mPsxuWjTV3freuj8QPy75hWted96X38BHnPBYDJg60YcoKOPjId5+IfCJ9JUrv76CE4+dmhGUZDIxo6D9lOaof2UZhZbR3FmOYozy+HobUvZz6eVO3xa0XdbWNvR/CkXqazdShhMBqLn0XO1yUksxMurb8yxNG3k9NaqibHXaX3l6q+P9GYdCozyprQmVhXNhwSi+ZBAo8ZKK2T4uf1+yj4Xx22jNdfevz20hLRSrP+xrVTx81FikU02DgDW/eSq06YU8vY+KVp96wqbeh8h9RdXwuayDEopubbTQcqHNUtg7DWpxNLCuKbcI42lXvrIK5kdfsUgEa/JT+88gKic3LfKVBgMUIr4rwfcMVjEa/LzlIe4cZg8Anz04mCtAGEybh3LJjzeJJJ+NiCinZJdS5MI+xoizofMCyQ8fn5bzdl+/b3fUYuKeCXHP7uJ4owyi59HH5v7H8OOcWfMMtfrm1kW/YJf1XovXl0jrlppCBu6/4ttY2IAAMVvzJ8+DVCsNW7vc4vMbUXx+60Jnx9LkXonm1LEt/3WcP/q0gx/1T9NygVy7NyseFDfuMYNgS3SaI07HlNzXRssRVmu0Kzfceu7HVaJ+OpwVTGU1DvZVWbdrin3SGOot0K+vFgCqcS0wIn5kdSBiaakVPz6RCRle+YL0wXB34sTIBaS+7AtO029BgC4vJvYythhMP2sDkR+7CV51MF8dGCQxPpd2pWhd2xCTKrJ56eiMLUUq1rvRUlW1X2Zbh5wHLf/ps7WUxVkxReYXGCpJLMc+z8gzqduTg7MvmyS+D7+2U0ICtWBa0/+fWmOZRFy7vt7WNXG/Dc9S+x41EY2Dzhu1oxShvLiigV2dKB4X3vfu0jZx7mZImmApksNFS9fS2Dvk6L1T8ngsdkYOlCxKzdxrB1y82S0xknE1fe7r27WtKPeKaHDqtZ7ISyqUL1+cuSVyXMCwK6JljFExZ94rfe6NDc15R5pKPXStUYskmFBe9Ozg+gLdnxvdTNKv3sy2g3wgFcQuTXcnIG0c1pfJQ2mJRPCmjy/Q5z9pcuYBtjxJbFVXRNXH/Jt/lvHstF+kPnTvGW90i+ejy26gWOLFH+7hm09MGRVFPgupmVJSbubgz3TLpg0h6lcXvMAl9c8QN+vItFiuOFpQs1V4fTK2oe4svYh3Bo54t2D9H01L615gDskX7QVZRLY2Jn/K23zW8cAKCrxdpvfSm//ijIJto09jaI0XevO9U1P0OmD5mZfowq5ehu61ehg9F5CXq+AjJdX3+Dgh8RVZes7q9vuAwCjPj8VZRLE7TF+1+TQHPXfpPeSCLQc2cjozET3dz/HxZ/iaAcj8jzs4dtXERfkHKbtQlT4VHfXKiiAjSFv2eLIScVDcPsILm7dVTzQxt4RQSiS493x9pDJ6I/TR/JLCdxcmcjLpx9gWVuQSWSqz/WsC0Np34sKU0uxZfAJwrar6x+hw3umF6p78yhPtbbg7j4Yurqz0ddlcWY5tgw6YVCQrLlR3iMbtvXA2D97GDw+9Taxl4IlYcjlNe8pl8FgmLQofVleFna8gbJC0y2+APDpnjaU2VSMEd1U698w8wkeXjBvAQOq830afRNF2RWk7VTj6bz3cV81RrdxPoRjG7dzwsc7dIUT3d+pKeuiwsaOgyY9feHfwQsOXny4BjmCw2eBw2dDJpGjvECEnIQC5CQV4cmRVyh4XWLS+SwJh8dC0/7+CBsYANcgR9i6ciEsroCoRIy0uznIflaAR4deQiKynBuZktCBAfBv74mAjt6w9+BBVCpGwasSvLqRhVt/xlfJGujAtecgalY4/Nt7wtnPHtIKGfJeFiP5QjpubTXPg465adKrIfwiPRHYyQsO3rZgshgoLxChMLUUKbey8fjwS5RkWsbtpy7D4bHQaWY4gqN9YOfOA8eWDVFJBYrflCMnoRAvrrxB0rk0/ROZAgNo2scP3s1d4R3uqvg+4im+jyrKJSjJLEPqnRyk3Mo2ei2OTTwQuXIIuC668S1Ewa4d2nFx7og69a9cDjj4qq3rUR24OLrHE1Nm5eHIiXJa43ZudseE6bmqtso+8U6OTKQ/U2cYq2v+8pVxb+yEpn390KSXLxx97MDiMFGQUorcpCLc/usZsuKrORkFQ5GitXF3X3iHu8LB2xa2LlyweSyIBVJUlImRHpeLhNOpigDSGvL9Xhmie6REKEVZntDke6RcLjdLha56KeTNadF2dLfBj1c7mvVcVOs359qVDFsQhP4ziCPHxUIZ5rS+SjmebL1z21yDSEB9cesT20TtfyyMx53jOZTzMhjAxnjdscfWvcaxda8px9YF+tpNAgCUy0pwVUBePKiuY9/EC6VJWeh85hMU3HqB8pQ8vPrtYnUvq84TsHUFXk9ZXN3LsGJmuv41Hlfe3VXdy7BiBkIPfYX44Uurexn1GnMJ+XrnWmPuggLFudTWakOh485ibk5seE0q5Dk848Mo2g/2xJW9hvt1JsQWUrb3mtRQr5Bv3Zs468nlfyzjZ2qlZlKalIXA97ohdft1pGy7ho5H5lqFvBUrRlLfRHy3fitw6bRpD6RsJztISwWQS6veXaQ6z20KgTN6wGeUOkbvet8fVT8zOSx0PL5Q3dZvpWLrBkBUzCI8WbwHzVeMhSAlD3x/N53xnU58DIZGlWTNttpKvRPyyvSLNZW5f5Kns7NUtpUKioBXALB34aC0gNwV6ereN+gypoHO8eEfBxkl5P9ZqvYjvbY/E51Haftk0ikMNfaLYMLjxXnmffCyYlkCOKEQyyuQIUk2anzwR33gPbg1rvVZCbYDD+Kimp+poabg9cl74IWpK0hqWtj5rUPhOXeyTlvA1hWqY8qfrZZ589EjZi4YbCbO91xT3UuxQpPAVTOQ/P4v9e7cxtLh33lg8W0IBTbbnov2B+dqtUXFLMLNwashEymy8XCc7fDww21ouW4Srvf9EVExi1R9I/d9iCeLdqP4scLFjMlhISpmUa0X8/VOyKc8pS6yUN1Q5Xbf/0PVVv5U0mW0N079Tp7FZfc3zwmFvK0j9eXl5ksc6KqZkeefpUk6Qp4Ozl6mBaZaqRk0tYlEuazEaCGfvPYMktcq0l1KSoS4O/F3cy6vTsMLa0wowu2jI+E2ZaSqjWHDgcecicj5dbuWoLcKeHJcWjdE8bMsSIXmidWyosDR2R8lxeno1O0zlJVm4cHtzaq2xs0Gw7thJDJSb+JFgnYAqA3XAeFtJoHLc0bC433Iz00knL9bvxV4kXgCqS8Vrp+hLcfBw7sFBOV5eHhnM0TCYq3+Tj1bg+PmCKfuraB0Yy46H6doZDIQeuBLlMUlQ5SSDdchnVB08SEyflG4QrLs+QjZvgjpK/fBuXdb2LUJxvPpayDOVZyjwYdD4dyrNfKPxcIpugVYjrZarjKU5wYgLRUgZNsiFMbchdvILpCVi5AwQf0gHnroKwgS0lCRmQ+nbi2RNHUVJAWlqraSWwlwaN8UZQ9fghfkjcRJ5hHDLL4N4v9HnCmr5brJhMdbbXwX96f+AQAouPEcUgGxwY7jZKsS8QAgE9dMv3xDqXdCvjZjbrcgugS3dQJALuSNTQvW972GevvU55RjVqxUJ9LCYvhv/hapH3wFuVR9w3Ma0guAtvVds92KftqsHo2b7/6N8pR8g8Zd6Fu7rKtVjZNLENp0mIX4h3sQ2LiX6rhng1bw8G6JJ/e3IbTl2yjITUJBnjqrWqfuS5Cfm4jsNw/At3UHoCvkIzsvwON7fyMvR1ElPaT5CHBs7PDg9mY4uwbD1b0Z3qTd0hpTdD4OPnOGoujiAx33lqa7PgPkQMrSHQCA4hvxCFw+VSXk/ZdOxMuFv0P44g2Krz9F6KGvVCIeAJx7tcbrz7eiPD4FWVtOIXjDHPCbNoQgIU3vuQHFg4JS+IvziuE9Q10rIOTvT1RzA8Cb9UfQbO8XWg8KDu2bWszHXpBKnNCD6+VIeJzXQG0AlVVQF7vStNDXFaxCvhahL4jXUviGUFfiBBRBsYb60xNlq7myh54rjk8TO2QkERdviH5bd3cAANITa2exh/pKS25Xk+dwDG+oZYGxQp+0+d8DANzeHQH7bu3VFngmE5KcfKQvqt3b0dUF192+updQZ/Fv1EPl0579Ru1GG9pynOr49Qvfavm+t4iYihsXv0OFiDy7WLd+KxB7+UcIBeoHLzbHFuVl2SgqeImiAsPrQzC5HLz+8m/Va8Gz1ErtNpCVCynnUAptAEj9bhcCl08zyjJeGHNXS8izHG215pZXseXao1dzpG6/pnM899IzePTULSCZd4V+7vfa7kZDhFXIW9GLnTNHb59rBzLRfYKuMDeUq/voVdLsOckXO/5HvP0ZNYLYFYdOIShAnfElpky7HDmfYY+utiMI2xyYrujEHwSRvByXyrWLd7izfNGW10vrmBxynCnbTmstynNxGDaIth0FVqWPbabkFR6KDMtmxAADfewmql5Xfj9K2vP6w5mlncs/R5qK+0LyfPhkvz+6fRqym6CJTVtwGAr3KFumg6q/JlTzKyl7YVxOX6LzVSZWcBJFMt2gaz7DHlG2Q3T+TumS53gioq5fEWzTGsEc3TgZsVyEq4LDEMvJc2pX/p1yGDboYfu2Tj86vzdN8v46CKa9+mG+6Mg5uE4ebtAcVtQEzzD9AdUKMYV5hrvgObsEUYr4qB7/g6AsV0vEA8DTuB3o2udb+PpHIfXVZR13HTqIs4nrsABAytLtaPzbPLz6/E84dW8FaamuqA899JXB56SLJeemQiaSwG9iZ0Ihn7zmFKGQT15zmtbc4oIyuHUNQd4VYu1QW7EKeSt6Iaq8Wpm93ycTCvmwLi54epV+PtvXj3W/UEXlUp01dBntTSrkA1sSB8OSVaGlS2ted9XPDDAgh9rtJ4yrSEH6SKSdqrOyIKyQC2HD4IEBBvraTYJAXoor5Qcpz2vPdAKPYa/zMKDkWcUtwuNksMBGL7vxAID7wvPIkeparF1Z3mjH66t6rXyvDDDgwfJDX7tJuFx+AEK5eXc56AhoQ3Bq7Y/86/SL8LTj9YUrS/Eg+FL8GHnSDLixfBDECdfqJ5SXQQzdG2tn/jDYMdXbvxJ5BVgMDhhgwJfdGL7sxjhf/g8kcl3faLJrBQA4DC562I7FdcERlMqoszrZM53QiT8EDJiWAkvTdUaTkouxqEjL1GpPm/8dpIXqz644I9uoYNee5+cj9cA9JP9xDd1P6lYRvTZ6M0R5xHFOPc/PR/yPMcg8E48eZ+bqtL85/RTxP2jf8DtsnQy7AFfC+YTZJbj+9h+kaw2e3gUB48irX2sGpHbaORX8Bk5a7R3/0vX3JQpi7Xl+Pq1+pq5Rta5tU2DbUDdWqyQxC7c/qNlZazS/k+lSXJQCjo0dxBXE32XXL3yD1u0/IMxgc+XMFwAAe0cftO/6MW5d+cmgcztEhiD/WCxhmzinCGAoLPWCZ6nI3HRMp48l00dWV2rKm4NXI2h2by0XGKUVXSaS4Hq/lVptNwb8BDnNAlK3x65H+wMfoen/hqmOSUqEuDVyrZlWXz1YhbwVs0Dmv99hiJdBQp6Iy7vfoM9U/f705qJUVgh7pjPcWD7Ik6qt+A5MVwjkZeAz7ODLbow0idrH0ompSHeZL1XvKHTiD1b9fKZsu9ZNJoAThqY27cBn6N9md2F5I9SmAwql2bglPKXVFsQJR4Wcevu1MkoRL5aLCEU8AwyViJdCgnNlu7TaetmNBxMsRNuONNi6qw/N+cyRC99vQifIhGJIBWrhXBJPvjOjFPF3hWdVf/t8aSaSKu7R2mlQivhnFbeQItYuDqUc39N2HOEcQnk5ymVFuCM8o9OmHBvFH6L3d+7C8gYDDNLrhS5UAlz0/DVle8aS1bTPUxmfQS3hN7ItZBIpXm2LhSinBKGf9gMAdN43Hed7rQGZXnNu4YvQRYprt/BBGoqevoFTuA+cW/gice15nf5cdzsAipv589+voKJQgJAPu4Pn5QieJ3l2LBtXOy2BnHkmHsLsEnh0CYZdgBvKXmtbbyuLeENI2XsXtn4ucG7hC7Y9/SB+zYcHWYUE2ZeSICkTwaWNH+EaAcAhxEsl4tMOP0BBXCrc2gfCZ0A4HEK8wHbgQVJi2PdNTaBCVAIbriMqRMWw4TpCIlZnr3r6YBc6dvtMJco5NvYQV2g/LMbd2oTOvb4C384dgjJFUSpn12AU5it2AATl5EUaJfkl4AU3gCBRO+uctEQAr2n9VUKe31T3Hld6l7o6ukOnUJTciDf43PqQFJbpnduSvFx/Fi/XnyVulMtJ3WM0jyt/rty3tot2IqxC3opF6TDEE1sX6Va7HP91E9pzHPjxBaGQbzfQQ28+eWN4JLqKTvxBCLXpoCMgH4muoD2vP0K5HbWEfGX8Oc3gwHQBoCviAeC1+Cl82U1gz3TScp8hItSmA3Kl6bgnPKfT9lL8mPK9yKC2VHAZtuhmOwoAcKl8P0Ry4kqeSpebElkBbgiOarXJIcfZsp0qYenFDkCWpOYW2HowW7/7EhGaD3BKJHIx2AwO2vH64o4wRqddn9CPKdum6lN5RwcALldyydLkjjBGa4eEilCbDqRr0He91ARYXDbKXuchdor6Pbw5/RQurf3QZvUo9Dw3n9Qi3eCt5nix9TpebSe2clbm8uANOsdyryWj3YZxcGzmjVYrhuPBYu3vAJ6nA6J2vwcAuP3+TpQkqd23XmzRdQcAtC3fSgs73WDX55vUbnNE1nkieJ4OKhFP13rPdbdH5KbxkImluNhPLXZyLifh2U9n0PP8fET/O7NWpr68cfE7NGo6AL5+nZCRFotr59XWZnFFGW5dWYm2nT4El+eMZw/3aAXCKrl2bim69VuBjJQbSIr/F1KJEJ26LwGLzUX2mwek1vikaau13FSUlu7EST/Ca0pfdZsceDbqG62x9hFNtMaW3EpA2vLdqnlCti9Cw0VjdObWd259JE35SWduaakAiRPrnn95XcAq5K1UC0QBqZppJ+nw7vKmFhHyJTLFzdWWqbbIhXM7AwAKpdkokuXAiemhamvAbgRAIc6VNLNpDwDIkaaRbvdeF/yrIYj9kSUhLylOJOLpUPafG4Yd0xGd+YrtxLNlOyGD/uClyiJek1xpOtxZvmjF7YYYiXmt8jWVMnkRnBjucGTqumK4s3wNmqs1rwfuC3UtxGRo7vTUBzRFvJKCOPLMWZrQFfFUPPnmBDrtnArXyACdNqWIf/LNCS0RX5PQXCNdOu+dDgBaIl6TlL134T8mAs2/GIAn3xruD14VPI3bQdr2IuEEqR+7SFiEezfW6Ryv7Eqj+bqkOB03Ln5Ha11kAjprawyytuoaBQDiyquV/dbpCGuyc2sel0tlOv2o5rZWhK1ZWIV8LeKXqY+qewmUlBdL9OaOpyJmC3l2kdSnpfAL03ZDYdvoZslpHEG8hR1/3TT3Hh+2usBUqjgRTly1kG/IVuwuVHalAIA3Enq5/33ZTSiFvLEI5WXgMWxVIj5NkkhLxOsjQ/LCYPFaHTi2aIjwn97G9X4/wSHUB2XJ2XrTk5GhdJ8qkOmKt4acEIPmcmZ66u9kpdqQ/ldchkFRajvrAv1MGdWFOddYmqwwmjiFm57UwIrh8JsRV1+3YsUq5GsRpopRS7PzyyRM/zlUb7/IgcQi5voBcqvjHwvjsfQkedCWkuELgwiPb/vcsCj15xX30dimDWFbhiRZZaEHABeWFwBAINcNwiuQ0rPYKX2ziSiXkWdU0Ee5vATR/7nTANq7BqZQKM0yyzyWhuvhAAZTIcaEbwrRZvO7uDuZPIBRSRR/KK4L/lW9ttUIYCWypLux1DtMdAJ2OQwbnWMssBFtO1KVrcdYTLle6htsOy6ij86q7mXUKPS571DFDlgxH5mbjmtZ4OVSGZ6NpbcDYKV+YRXyVszG3VM5mA79Qt6YNJVZLwX6OwEIbktcMKIgkzxtHxEpkgRSIa/EiemOIlkuZR/T8oaYTqhNB63XnfnDzBSgWt3vjB455+MR8tkgAIC4SACOK3Vw8S3BSbTnv6WKXagMWZYeBtS7Q8YKaWUQspJX4ifIl2ZCJBdAIC9FT4JUklaMh+thj857FO4kcpkcd2b/g5IExQOqrb8rYVaZ+kDlmABz0WjlKrPM8+KThWaZp6ZTcPoOCk7fqe5lWKkFWIW8FYvTcZgXbh5WW3CJxPbZrcYV7XH24qIwyzCRTgeJXFHi2Z3li1ypIuI/Vay9TR3O7YJrgsOU87iwvGm511jKB1osr8CFckVwlFKY6guupYNyF6Km0/nMJwAAjx6hCPl8EGKHU2csKJTl4EL5HvSwHQuBvBQ8hh3KZcVIlzzHK/ET0nEF0iyVVd6YDDuaDw3mzgRkhRiliL8yfBPERdqGAo4DrzqWVCPIu/WqupdgMcLnr0bBk1ikx+zROvZ4zQKj5zN2bH2igLcdAAAgAElEQVTgYYrC/bKlv2FZc6wYhmGlOK1UKyx27bCCVqZVLze9faj846noOobcJUXJ3VPGB8R6swPh8F9wY2Uhp5kvXDM7jCY+/wXC6iNDYnghEzpoFhC6WL5X9bM90/h0eAD991Xd3By2FpISIYLn9sHNob9AUkr90McAEz1sx0IOGa6UH8SZsu24JviXUsQDQDpFBiNDeCwiznrCJnDFsWIeKot4AHDrEKh3nHOrqkuJayzGrJHvo5tDvi7h0ryD/k5WrNQirEK+FvH2l42rewlG0aaPu94+xbkVevuIhbpieeBs3awSldm+xPgqbj7sYITYRADQ9oFXBrYqq3c+Fd3QGvdAdBEA4MbyIS3MowxABRTVWS1NhVyosvZG8YeiFbc7Zf/O/KGkbW4shXuUvkqlRHix/Wn1U6bH5DHtDD6HEmmZCLEjfsXNYWshLdd/jfWyGwcAiBUYlpVD8+/HYxi/3gKS2IPutqONnrM20vXgBzrHiDLIWIrAd8jF3u2ZiroKbdeMho2LLWk/MspeKnKOe3a13Pe55hrpcmPCnwCATjumqOJK6iwUQcwAwPcOQLP3l6HZ+8vAc9d1BfUbMBHN5ynSTYbPX636VxmP9r3RdPqXCJm6BK4tOpln7fWQA89bV/cSajRW15oaxvWDmYgaQWxl7jqmAXZ+aR7Ln6V4dDEfLboTV0oE9H5/UvLnomd4f61ueWZ9CMuMy9KiTLHoxmqg4wv/rOIW/DnN0IbXA4CuRT1LkoJM1it4swPRx26iTi55f06oyqJf1a4UZ8q2o4/dRHix/eEm8dHJma7Md27HdEJvuwk4W7ZT1aYsCKUkXUJeNVX5vjWJ5PWj7ZaTUHEHLbnRYJpgb1C61mhyrc9K0v5JFffR1KYdOvIH6bQJ5KXIkqQgsYLYb1X5e4u2HQmRXIBL5ft0+nizg9Cc20mryJYmXW1H6FwPrbjdwYT+6sp1BXGxEBxnPnqem4+X229CkF6IsM/6q9rNlce87HUe7ALc0PP8fDxbdQa5N17CrX0gQhf1Rf7t16QPDiUJWbg9cxciN45HlwPvAwDSjz6EpKwCbu0DYd/InXKdt97fgR4xc9FoWmewbG1Q+DAdfB8nOIR46VSebdC/Odw6BIHn5QC7ILVBpPvpjyDKLkHZqzwIc0qQuPaCzhqlQjFYPA56np8PUU4pcm++AGRyOLXwJVyj4E0Rro/fgqhd09Dj7DzIxFKk7r8HFp8Drx5NwXHiU74vfeTs2Q1eUBB4QY3AcXc37WZgAo/XLKB0iQmfvxoySQWe/qpINdl8zo8Q5r1B8i71+049sR04sV3vPJmXjyBh8zIADPgPmQKf3qOtrjhWzI5VyNcwdi97TirkawOXd2dQCvm2/TxI2/RxP4Y4sJRnz4KwVAqvQL7RcxPxWhyvSrFIlu3FlaWbD1/JQ9FleLMDAaiLLInkAnAZ6nUqffGrEjnkKJeVwJbpgAheb1wq3weRXNu94Er5AXS1HQkmWOhrN0n1EKK5u3BToFsyHFD4+7v+V120r90kSORisBhs0p0JMjIlr9CSGw1A4UMugwwVciF4DIUVlM4D0KMF/6D4EX23rdfip7BnOsOXrWst5TPsEcgJQyAnjPTc2dIUeLL8wWXwaWWvUfJUdBNh3I4AFNdKtiQFHAZXlc0ooeIOmtq0oz1fbYbtwMW1sZvRec90BE3qqNV2ZcQms50ndso29IiZCwabiWYL+2i1xX16kDJ7S0lClpbY9x3ckvZ55RIZXmy9jkZTohAwLlKrQqyOkO8XRugew+SwwPd1Bt9X4QZTWcgDwKUB69D6hxFwjQwA18Oe1hqFmcXIOp8Ar55NweSwtNZmKiV3bqPkzm3SdgaLBV5QEDieXnAfPsJs5yXDxtkNFYXaFVnZdgrjilLEA8CTXxchfP5qsLh8SEX0ki4wbRSZp3LvXvzviBwpR/5E+PzVcI/ornHcihXTsQr5GkYFgfuIJn3f80PMH/QKo1QHjy4SVyps2sEZCbGFGLVY17f64k7dKpqGMGx+EHZ/8xw9J5k3r7mmpZrK9YWqsmlM2TY4Mt3QkT8QALREfHUGNV4VHIIX2x+tuN3RzXa0zloE8jLElG1DG14PeLD8tER4nvQN7grPkM59RxgDBhiqhxc2g6N13nJZCaL4g2H/X+VbKmLKtiGKPwT2TGcwwVSJeLoI0+mnbHVj+SCC1xuAQlhr/v1ZDBZcWN4IsYkAC2zSgOE44UUwwEAErzfhQ16prAgPRZd1jqdJEiGGEK243cEAA15shUBU+uoL5eWQyiUqsV8TqZyVxNjsIgwGA6KcUoMtv8ZYii/0/cXo+eI+PWjw+ZS82h5Lq3DVvfm6uzqGYMwan3x7oloKPsmlUgieP4fg+XOLC/n8B1cRMmWJjnW80Zg5KHhM/HdpNG4ukv5aQWv+4HGKh0AidxuvzgOtQt5EDjxvjX3rMrH750zV61EhcVh/Lgxefup4opGN47TGffZ7I7TrqY5tu3gwH78uSlHNoew/9X++GDjZQ/U6uIUtxszxxvIZ9OrCVDVWIV/LGPFxUI0W8mSEdnZBQmwhXLx1c2Qb8n6ICkO1H+yJ3d88R/No3Z0AsYj6wUgfVGKbrhAvluUZLdotOS5LkqK3Kut9oa6ljw5yyCnXcJ2iaqxu3yMGndshVO3T2vKXCXjy2T4t//iSeN0HRyaYKhF/tmyHbvCyXCHCU8UJei3tcshxh+JBhwx9f480SSLSJOTxHtX5YMjkm3c3zIoVS5Jx/iBcW3XROc5xdIG4pJBwjI2T/lgvVV9nd0hKiyEuKzZqff9b7ozRE4hjbea+l4cLMUKd49168fDrVt3EEuVlcowdmI3XL8gL4T1M8cW5UwLMn5Gvel0ZsswzXg1YOBOr7UXw8/Ji/LnRMvUsxn6kOJdSxCvZ/aQVivMlGNk4DpG9nLD4tyA0aWWLpAeKWKuNF8Pg2dAG0zo+RmGuBG/P9cboOd7YuCQVErF29fV+492RmiSEowsbxQUS9Bjhiph/qFNNVydWIV8DmdX8CjY86UravulZND5opmvVqyncj8lFm77aX3qdR3nj8OqXhP3z39BPH0lUGEpZTda9oW7KuB01PKbAivnRFOrX+pL7w2vSxVZhAcyQvCDNQGSFHN+51EWErNRdIifp5oe/va3m53pPOfY3gkbN1DpWnPQADo3CkH3ztE7/4uf0K6uXJD8Cz6MhknfpWuT1QSSiNbl6Qfd+eeyyF/wD1XIu/rEYFSI5WkXYwNaOgaMXvTD73TxcOa/7AKCkV38+vl3tgiGj6O963k32AYej2K0tzJch8ZkY7aO4mPeZI4aNMTwQXB/KoNfKlnYAKCmQYHpnRXax2+eKsOOnN/hiSzAmt1P83Twb2mBqh8coylM80Oz+JROn/8nDnvhWGNk4DrfOFqFRcz5ePBGAzWFg3lvPsGRLI3w37QXemuiOP5Yal1mvKrAK+RqITCrH8ztFaNyOPEVgk0gnJN0uqsJV0efy7jc6Qt7BlQPvYN0PtkhgWCAq3cJQSm4drR0VSK1UL2wo3X/klP2sEMNx059i1krdo1GXCXgdewDZCYZnr6puipMewH/QZMgk6t26jHP7EDrre8L+b84foD13+pm9CJ1leBXWU9fVlu2Zk/Jw7aK28I7sxIVYrPsdNbJPNvae8sTQHrr3O+WDwfq/3PTmcx8yyhYFeTJ0a/NG63jb9sTpb5Uifsm8Ahw9WK46HhrOwZ4TxBXcjSU0UrFDQSTiAeDkDm2LeWGOGPbO2kkClCJeSUG2WPVzzK48dBvmihdP1L+jtt2IC0zWNKxCvoby0zsPsOlZNGn7wu2tIJcDM0PNb5nn8Jj4Na6L0Vb/+OvEfsnD5gXqHNs8N96oc9BFbjWuWvkPBpuF/7N33uFN1V0c/2Z070l3aWmhAyhtWWVvkL0UkCmIIogiskE2iCxBUVRUNjjYQ9llU0BaZimle+/dtGnW+8d9M27vzWzSNJDP8/CQ/Oa5SZqce35nBK8Zhfjlxyh9z7i3EW7eGx7sFsjlp1Iy+QCAJdMW3f6fMjRTgYuLPPb/4oSpHxUrH6gGyc894OhAZPVx8Gy6FiMjbyYOPq2Rcvuw8oFNFJFQACZbqqQKuLWoLc5F6y+2g1dJ/I6Z2Djg9b5N4NdU0a4R+tkW1JUVwszJTeJzL+DWoDIlXsZHXgRxNWx5WWs+W2QLDy9C8ZSncD+8R396zeWKaJV4AIgKycG9eNWqqcuz2sc+oCZl2H9cmrhCVokHiBOB0mIhHJy0l+F8zSEiAcHOi0H4fGACpb8kn0dpU4e4mxVY8bs/9m7IRkai9DWwtGn6GcOMinwT5tO2t7HrKdWPTwyDQbjZcCr4mN+xYRaR3pM8MW5FiwatoYx2NPnkn9+kD45Vl45DqXf/L25pZ21lRE7fhke/a36U7N1pBMzsXJH7+BKqC+QHztbHytWXMr6hsuiKFis3IXntEuUDdQiTzYRdmDdtX6EgE7G1VxFh3lfiKy+PSmEJXnJj5PaXZpOzjOhSwW7ROod2z8aEYWKifJCKaCu1pJHG4eWFXbCwa4aacsM4+ayvRL/YSU1Pm3RANXc8uvVkST/9q+qCAfjwUxsAwF8Hq9Wap4zqKtVPGRW53tQnvANxA7T8C3rD3YShBbhwT3sZ+N5r9QQA4V4zYqYrTu8pUHsNexcTlBVKFX4HV+p3V8f+dvh2Xprk+ehZTb+KuVGRb8Lw64T4emwclh4LVzjO0paNnxJ64PGVYpzblYasBOVfBCFdHTDqSz9K4KghwKsVwsScfKc/fWsQZdyNI7mUNl3QUMU58/5pAIRirm9ZAMDC1w/uE6aBV1aCzJ+IrB6B67ej4NRfcOr3DlI2rQIAmDq7wGfuIuQe2YvqV0R6TtfhY2HbvjM4rxOQc5D4IfP+5AswTU0RuH47Xq+YT5pbk5qE7H0/AwAcuvch1t/4FYRc1X9Q6KDLHw8ArzbID7ItEmTjKfcW2ph1o02VKYQA8dwYhVV4nz1wx6PHdeg3hPiRMTV5wwvrAHAcOEj5ICNvFAE9pwIARCIhHJu3g5DPRXn2K0l/0o39+hLN4Dmyl97y31S5eZX+uzonW7P6LcqY0Popjj5vq5Ei//PNEIwLfiJ5/tONEPx7kOyS03WIPb6dRxjIUuNrENHTBjEX6AOgmwpGRb6Jk/68EgeWJWLKxpZKx7br54R2/ZqGr6pICDB0VDd47+IEfLRTeWGop9HadWOoj61XEAIHzARAVqDbvLcCNaW5sPVshRfHvwG3UipHQP8PYe3mh8qc10i+uk/u2pHTtyHh3HeoLkiHlasvgoZ+Jtmj1eA5sHDyxKvzuzSWxSNiIJq17iU5VpadY+EfKFHWZSn/Lwbl/xGWaJfBI8GvqkTSqoWwahkMjykzkXNgDwrOHEPBmWNgmkkDjzN3f0uxyFuFtEXSKkLZFs8V1nCI9VqFSG4MNEVR0SdF5PFTkcenD8pWBS9PFtp0lN5A1sn4s5aWCUmW841bKrBlB5HVor5F3dU3Gzy+SNIXHJGLl7HSdJaqWPkVralN7Hr20vqaRpo2sop68s2DCkYaUZeUJPnZZRSx6TsHDB6p/QBTZZSXNa7/al2tEGumJuN4Uju82+oJhALVvtPGBDzG3C0+pCqxMRfKSEGsIhHQbaiDRJH/fmE6tp8PwsqJ8gsfNgWMirwBcPdEHvLTOFh4xHDKFN8/k4/OIxUfSfHrNPsCiL3YNNJAVWQl4NHvXyJyOjlrg6m1AxLO7gSvppLk6hI6ehEK4m8h+ervcAnqotGe5nauqCnNxat/fiCtra4sdl4hiDuwFMHD56Eyj5wbt+zOdaVy2HWIAsPEBM4DiPz4EBFfpnadusKp9wAwLSwlijodzgOGUOZWPHkEAA1W4psqUydaSRTw6VOsse1re4kiP2B4AR4+IvxQ81I88e9pF4lVHwBi77ip7aKjbE0jRoyojn+vSciIOQl+rXZdX7RB/Uw3322uwNPYOryK56G8TKg0E05Tp36A69M7laQ2ugDY6OMliD5Odq/9fmEGvl+YIXefsYHkddJf1coNrm1KGBV5AyE5tgKzgm4qDIBtShxe/VqpIr/nC90GuuoTXg01h665fTMUJtwDABTE39Zo3aDhn+PxweUAgNcXf9ZYlpw4Ir1azuPL8O0yFlkPpLna7aN6oOTGFYVrlv8XA35lBUpvXpW0BazejNTNa1B+/w5Mm5GLITFY5IChokvnSXMBwKZNOCpiH8CyRSA4ydpJG8pgMtDhr9kAgIfjdkMk0K31qLJS/voP/pMGjP1+oArbvraXPI99XIdjh50R3MoEZmYMRLYjZ4nwCFCcbYIOZWtqg2bTPtD6mkYMBzvPIFTmJUEokFqRO0zeiocHF+hRKh0hAuk669P+g234b2/DXRv7DrLA1QuqZ2cbNU5qhVeWlUYXBLc2wcvnqgeaDvzAHWaWLJz5QXexQ/sSo7B/VQqijyqP3diXGEVpm9byni7E0hk6cn4woitmBd1EUVbD/IdVQVmFWWXwVJj/5KpuXV/eFFgm1CJaACASav4eBfSfAd9u7yGg33TEnyJb8Z36vQPvWfPgt+ArufMLz5+EQ7de8Jg0A/7L18OmbTiKr11A8wUr4DFxOlzeGU4az2Cx4D5hmuS5eK73R5/Bpi0RA9Js9Hi4vz8NTn3f0fi66tPl4gKk/Xwdab/cQJcLX4LB0u1Xno2N/PXz8ul9RkODTVCU4YXt31citH0uzpxXL8VqY61Jh1Voa52sa8Qw8AofTFFuc59f05M0uiXlxiEIearXPNGUL5aql/Jwxmwbhf1stm7jdEaNoy9c1SGK/ndrwtLmGP05fdIBfbB00GMsHfSY8ljb0N0waAujRd4AWdHvAQCgy2g3lXznVaW2SoB9SxLw+Ip2FGwBXwSWjr9E5HHvZNPLosCtKIJzy04oev0Atp6tUJFFTaElpiT5EQL6z8CTwysROPAjSXvC2e/g3XkkMmNOoeWgWXi0V1PLlwgZd48h/fZflJ7XX1GtSuIgVVlSNlIV/dKb9D/i9efTzaXbo6HcGbBFkhq+4PJzdPz7UzwYu0vxpEbm2r+uiHtSh7sxhJIw9J2GV0nVxZr1sWobpvU19YnL2Hdh06mz4kEiEfL27QUn/kXjCKUG1pGRcB3/vuJBIhHKb91C8dnTWtnT1Mqe0sar1U1FT00JGfElLBzcwJAJ2pK1nIst6Q6+beDXcxJKUuKQdvsPSX/LQbNg6x4IAHh5dgeqi8iVyFv0mQYHn9aStej2UIWJIwpx+LQLfPzUU8vYpsRvrFBObOl/SaqlnlSXb1aXY/FqO4yfaoWNX1GDQX/7k5qlrkWYNLlGUEdbJDwgXAt/f9kZF37PRb/Jbvj31xyc/I54jZksBhbuDUZwZ2lNHbG1vM/7zTB2vg9uHi/EH1+naXwduSk1tI8B4LMfW6F1V3vcOlGAg2uksVN7E6Lw9aQXWLQvGJmvOFgzhig6ZWrBxPKjrQERsGrUUwDAmPk+6DCIiF0UK/PatvgzRKKmVwCFwWA0PaGaODaOJpi+NQjBXRxUGs+p4OP0t2m4fyYftdW6iS430jRx8GuH2rI81JTmgWVihnaTNzbJlJXawCbUE5X/L/BhE+IBnyld8WLJ3zrdU176yfp55EuzveDgmQUrKwayEqU+rO9OLsLfB50l88Tj6mNuzsB/t9zg6UG4LQkEQHYOH2Gd85SuqSoME1M4DR0K64hIMM2plZMbg5SFuvlsmjZrBq/5CwCm5qc0/JISZHytfuEfbeH/zRa9ym9iYYuwMSvw5Pg68GoqwTazQvi4tQ2u7Oq/hVotVoyqnwfX4G7w6TxKolCb2TiizdjlFAVbrHwnXvoFFdmv4BE+UOJ6WH8cnSIv299Q15phYyyx4VviN1zAB8YNKUBSIg9OTizMnGuDcVOsEOZLdp/x8GRJ0jy+O6gAr+Klbi5xKZ5gydwXyHO9EfvQq+uaI+t7L57bIpCNw2dcYWnFoPTtS4zCkgFxEAiALVfDJQrtvsQoyeOVx9rA3JKFZYMfk9rHL/HFH5uIINS2PR3AYgNxV0th52KCnXfak5RjdVxrZOfIU7C/+CUI336UoHSsbHv9MXRzRCKRViydRov8G0JlCQ87p6teQtqIaiy52A1O3paoKqnDmm7X9S2OVvDrMQGx+xcDAAQ0R8Vb4gfQzlsYckmncumCtjvex+tv/gEABC4ejLsDt6o8l8VmYNPT/gCAFe2vgstR7YZXnrJcvxiUeFx1tYgyR/a5vPVqa0Vo3YE+xaqyNZWhSJF6E1DJ+q4CbEdH+G/ZprObDXloW/7s73aCmyk/CFAevJoKCAV8tHt3taQt7S71lE8feEaQ06JyK+XXFYk7tEzyXUinxDcWZ49zsHqzPUxMGGCxgWMXlVdHlU3z+PcF6viokBwcOu2KFoHaV/fWLinDyk3EqUz9gNqe4bm4EedOmZOXptg1+NbxAkxd409pr62WupJOXuWHhX1iAQDlhQ0rBKUKDy+o5qVw7Yh+PAGMirwRIwpw8iYCiawdtR8oqC9i9y9G6JjFMLd1QXFyLMUa/+Pkh3D1t4JfpD0ih+vmWLaxkE1DWXBFPXeILu/7SB73m90C57eqX83VSNPCzNMLnvO+0Pq6/lu2QSQUInWx/ExN2txL23h+9rnG8sceXaZ1ebRB3rNoeEYOljxnmco/UaIzaOiLyBZEkbfRE6zwyTwbuDRjoTBfgL8PV2P/z/Q55tv6ZMPMnIFDp1zgF8BGbpYA/5yuwe5vCdeVUX0VK5iaBskeO1KNY0eqMWO2DWZ9YQMeD1i7pBQXztRQ1rW2Z+P0riy4+xNufie/y4SNAxuVpfIDiD8Ku499iVHgVPBxYof0JITFIhuydRGcOm2dPzITOLh6OA8mZqqdeukq5bYyjIp8EyLUtAsKBOkoFDR+5LkReooyOHD2sURptm6CBfXFi+PfyO1LfVSK1EeluP93lsEr8g3hzuEMDF/SCgBwaZf8IlBGDAQGQydKvGR5JhMen8xGzu4fdbQBA/6bVT9RUnt5JlMvpwu6IvfpVTj4hZH81itzm3Y+cFlOHK3GiaOqp7rk1orw7iD9pJf97cdK/Paj4tiIz3YHYeOE55Lnp3dlYfkfrbFh/HO5czZdDMeKoU+QlcghtR9Yk4Lwvg6Iu0pfVVYbdBvtig9DibopA6e5q+Sm03t8M+xfmaJ0nLYxKvJy8GEHQQghsviNaYUTgSfS/TGREdX5ZpBmaSKNGD5Cgcgg3YmMUHEaPgJ23XWfutfcv4XOlGFdKvGkfbZsQ9qqryDkcJSO7TCF/nSgoT7y2sLS0VMrKSHfFn5K6IFZQTflPm8ILSOp2XUCIxRn3Ik5W4T156RB9QK+CDNCYvD4WikiBzhi5532qCiuw5GN6XgZUw5AGlA6dY0/pq7xx6x2D1CrolukLB+GxmDHnUg8ulSCJQNVy2TzYev7WHOqLSCinhJ8NfwpdtyJBJcjxOL+cWrLowhjsKscBlhORgY/AQl1D/UtihEjekPWX96o1BqpjzaCEnWNiasrvBcuVjqu5Pw5lF2PVjrO96tVYNkqTxGoretXVX5eQQEyt8g/aRPjOHgI7Hv3UTpOU/nDx61F3J8rNZorRlufK1lrvEgkBKcoCy/P7aSMUaTs27i1gIWDO3w6j0Lhq3uoLsxATWkuJehVvFdZxguY2zrj+cnNKsupKVO/boX9S19pbT1tKu7aoPMwZ8SclRaAVBSQaohoK9jVmEfeiBEjRoy8sShTgkV8PlKXLFJJiQeA9HVrkLZCuV948/UbVVpPGaoo8alLFqmkxANAyT/nCfmVGPE0lT/17p8azdM2PlGjAQCc4mxwirPArSiClYsP2n+g3slGq3dmw6fzKACAS6soNO82DsHD5lHGPT+5GZySHNi4tQC3WrsuHxNWBWDXs+5Y8le4pG3RH+0QNaoZfkroQSoUaeNkgs13OmNnXFc08yOnnZ3zU2t8fb0TXHyk7W16OWLHo66UjHf11xW3tYiwxQ/Pu2PqplaSdjNLFr573E0yZ/J67aTFnrUtEHsTorD7UUfsS4zCv7/laGXdNw2ja009OptLg2PcWM1hb+4ieR5T+w9pnC3TCSKIwABxU1UkyEEsV1qtcoDlZFQKS2HDdCCNu8Q5SNqzuUkI7JmucGV5yz0FMGdYoYfFaEq77FrdLUbBgkHkaRVCACZYtPspQ2yFXd01GtWlPHz+V2d4taZaoOgstOK5iqy3iqy8svPlZU9RtP6W+AHYPuoecl9VajS/vnyqzpGdt33UPQj5Iiw424V23N0jmTi5Xn5V26jx3hi9MljhXqrKpA+Cujtjxs8RtH2qZP/5Oq4f2CoEFx1d/AyxZ6lZWxoyf939PjC3oX4tqpK1Rvazu+BsFzRrYU07bknYFQh48ot5KfrcyqLob0CTeW8iygJDKx8+QOFf6iueQi4XKQu/hNuMD2EZRP+3yjQzA9vBEfxS+dlSlOE0cpTC/gbJv2iBTuR38GmDskz959l3DepKa2mXtdIDyvO9q+qaU1uWj/jTusn2FHuhCEfXkP37N49/TGtBryzmYVFXwrdbtn/l2UisHfaI1P7ukhYI6eaAeZF3KHvKqySf+qQSc1rfwoAPpUWddsZ2leyz7lIHHFyhHZfkN8n6rkuMinw9xMr6AMvJyBOk0SrVgSYRsGU64TLnEET/rzYTatoFnuwWlLGmDDOJIu3M8kSEGfVIM40XDyAeAywny5Wrh8VocESVuF1zStJmxiDfbVswrFEgyMRj7nVJmy3TSf7FKsEvwgGjVgbD1oW+QpsuWXdf8dHvqK+CcXIdvTLcaayn0iBNRfMbSqexnug60Uduf5f3vQEGaPcfODcA/T4hUm+JRMCp9S9h72aOXh/6gVHvEK4kq+kF4DJZDLlKPEBk/9kSP+igmVgAACAASURBVECuMjlwboBECU+LLcO9PzPhFmCN3jP9KGOrS+sobbJKrHh+1DhvNI+gFq6hm68N5N0MiNn0pJ9KSnj0nlSU5dcifLA7RX6hgN6aqupNgBGgJjlZIyVYlrzfflV4s+CzbHmDXGzsunZT2K9v+QN6TiU9Z5maw9a9JVLv/CFnhn5hMFn6FkEjvtjfFpd+zcSJranKBwNYcCgM7gGWpLZjm6hBmF3HuuHwqtdqySL+7nn9sJy239TCMF9jQ8aoyGuAn0kohBBKlHgAeFF3Fx5sf7Qx7YpnddK72xs1xyWPiwTZ4It4iDTrh0fcKyrvF2ZG3BXLKvEAwBVRFTlXljfYDBPw/x80WyHUvErryBVBsHUxw4a+N1GWqzj3q7Yxt2HTKjsm5ixsjO2LLhO8cftgOgrTqAFZYiWabv78U13g3tJa4XzZeZooRqruT6fIi5X4lZ2jUVMhDXz+59vXWH27F6wcTcEp52FVlGpuAI2JXTMzrIjuCUD+qYP49Vx+rQc29CFbktxb2Uiuv/5rJ3v9yyKugFdLtWi7t5IGTsnOF1vdxXvLmw8AX3UiV6bV5P03t2Hjxt40nNtCtkqJP7sA4NLckvLZE+/FKeNhVRfp+3v3SCbMbdiSm1t58s/cEyl5LO9GwbuNHW37m4gya3zuT9rJLpOy8EvFezEYSt1Y6FAmv7Z88JXJ771wsVy3naQb+7Uigy6ozE2iWN8B9SuuNgXE1u7pW4Pw+wL5FcEBshVe1qJeU0U9USzOroVr84ZXfV7a6z5+eN4dhek1WNw9psHrGVEPo4+8hpQK8ihtJYI8OLM8aUZLKRcWwo5JLV2sCEemm0rjrnCOQAgB+liMxwDLybBiNuxH266ZOTYNvN3oSjwAVBTS5/Xl1Uq/jPrOohaNUDZ/+8i7Ks1vKPUVQrr9FSGrxIvZN5eInLe0M9FcMB2y7Arxo1FbyZfrOnR0EVG0zN6NmtN58PxAheuLr//dda1p+5XNFyNvvraoKORSlHhA9c/uvk+pGQ1qK6W5luXJ79+B8HGl++yIyXxGb0V72yg+c0r5IC3h+dnnWl9T2/KXXpJfBMnEVXlRoqbIqwu78d/eLyn/DBErO8LmalnvpC8zvgpmFiywTagxkzaOyn8nfv3yJYbN9QUADP5E/imyMtZe6IC5Ybexesh/Gq9hRHOMiryGmDEsadosUCdSrPSaMMzBg3pH+nyolpJSCAGucI7gEucgrnKOoqv5cPS3nKTWXvUpzlSegkwXrOt5Q+mY1n3l/8A0dH5DkVW8tEVaXJnW19QmzP8X6ZB3EwMAsefoK5ECQMsuhBsYp4z+8y6+/rYD6N83ZfM55TyF87VFQz97qbH077My+e/9SVRutbBtmjd6jYmZj2KlpPzWLa3ul752tXxZvLzBYKt3+N3Y8pdeVhw3IU/+NiOXIGzsSgT0moaAnlMl/4xol+py4vdk18fknOsbRseCWyMAnyc98RFb4ytLeCT/+dQnFZQxuUkcyeN/dmdQ/O0VPZddL/t1tcTlhs6vXh79oudJ/mkLCzdb9DwzC1bNNXcrNjSMrjUKsGTQpxirE9XCmkn2WWWAAWumPa7VkH0DfdhByOBLj8JsmY64X/uvWnI8rL2IHhZjYMawoHWnoUMAPi5xDir0uzd0zKwa9vFt6PzGpsNoxac9TQVN/bRjz+Si/SgPWNrTK6Li639wgr5gmrL54pMMefMbE0WfvcgRHnh0mpqdQZn8Z75OQMsoRzQLsJa8B3QuPm8DnnPlW8EFFRVy+zRFUFkJIYcDpiXVwAMAvqvWIO2r5Sqv19jyA9BI/uQbByASCVFTRj2hNvL2UJRBGDCZLK1kU2wQXY9OBwBE7Z2MK7136FmaxsFokVeAM8sDbAbx4+nEcpe0X6/5GwAQZT4UAGGJF1u++fUKOgWZdoAlg/Dd7W85EQBQLiyCOtSKOKgWlqOnxVi4s/1hwbCGO9sfXcyHkcb1tZwAbzaREooBBrqaD1drHyNNhx7TfClt760PBYA3rsqsmONr4hX2i6//zNf0eZOVzRcjb76+qSgg3MHGf011nZH9PCiSf+vwu6gukZ749fygObbED8C760K1J6iBU3T6pI7Wle/uwjSnupJpvk/Tkb+uuhSthy9EhynbSP+MvF3UVPGxO74HVp6JbFJ56N8WDMsk2Yhc4hyEN7slelm8C76Ih3T+SxQLckn9Puwg9LN8H1xRLW7UHKO1ll/iHESYWU+4sDyRxovHax7Z/zXSrC+cWNIMKz7sIPiwgyRzxdypPQNThjk6mg+EhakNKoTFSOE9I60Vx42GHzsUrUzbQygSIIn3mHQaYKTps6bbday63QvDFrXCsEWtaMds7K/dY3Vts7jNZY3m8euEkuuXZ9V/dbsY/Dr6QFV+nRAFKdVw9bfSaL6+WdfrBhae66pQ/iVtL0PAVxw4ufr/6T39Iuwx+1BHAEDHMZ7oOMYTOa8q8e2oNzulm02Hjgr7q58+1cm+VbGP4DrhfZ2sLYu+5LcIbIma1+TTnbajlzeZKq5NBbGbyNtiDQaAw6teq539Rlfo83Xve+UzMFjMRpfBqMgrIJOfiEy+/GPpDH6CSoryE658n9lHMnnnlVEnqsXtmtNy+0sEeSihCcI1YjhUldRhUeglbH5BVeTizuXiyKJnNLOaFvJSI6pCVUkdDs1/iknb21L6VLn+LUPvIGyQG+38HWPuIftlpcayNQZbht7Bqtu9YO1oSmoX8EX4flyMUiVeltTYMiwMuQSPVjb44iRRttyjleKS6G8C1pHt9S3CG4lNh44URf7JifWwdPQEp0T/7mpGjOgbBks/Ti5GRd6IkSYEg8nA5uf9ARhu4R5bVzOJm4i6MJgMTNreFv/ueI1rv6iWM1mW2Qc7wC/SQeP5+mb2wQ6wdjTVqvw5ryqxMOQShnzZEr1mNMf8U11Uzp5kiFi0oNbzEFOTnCS3T9eYenigLkd5ZUpzP2rNhMaiNjUF5n70GZWsw8NRcOQQqS1i/AbasW+rld7jHaMLm5HGx6jIGzHShJh9sAMA4PRGw3WJ+uJElNLqrfIQX7+mSqxfpEOD5usbXcp/flsies1oDhdf+oDGt4Ga1/o7/jf38VVJkTfz9lY6RlfUJCbKVeTpeFsVdnkEfKS4gJcqtF07FM5RfhBy+cg4/hip+2IgUrEOgW1LVzSf1JE0P2Vv47nSeY9uB593I2DubI3awiqUPc1CwnfXIeConqkv4KNuaNa7JUxszFBwMwmphx6gJqdx0+YyTdloObsHPAaFoLawEvnXXyP5N8XGDzMX+krejYFRkTeiE744EYVvR1O/QDbG9tODNIaDiTlRFW/EsiBwqwX473QORELNXVUaE7F/u7LqrQAwbmNr/LnsOaVdfP3zjnXGkUXPUJBSrZEsDZ2vb+Yd64zdUx6Cy6EWcZGHfwcHpDwsldu/5CKhZPy7s2n4suqD2lT93eBZtWmLihjlSpVVaJtGkIae2jTDvAHWJ/JSJ9K1y/OdZjAY6HuNnKmIyWbBf0on+E/ppHAuAAR+3B2+4yNJberMbyhi33BZLNxtYeEeAveBIUr35xZXo/c/c8CyIGcc83gnVHLKca3/9xDy6b8P5b0Hql6zbFxD92MzYeZkJemz9HKA36SOqCupRubJJyrtq857rw0MVpEftrsvvDpKCyWdnxuNjLtSa4dvd08IeUJkxsjPW61rZINV3xbuHs1Elwne8AiykRuwd/dIJrq8rz+rkyIUpU6s36cL15cdY+5hwuY2iBjqjvc2hOK9DfRHtUn3S/DzB9ovvtGQ668qqcPCkEuSccrSUNIp8jvG3MOW+AHwDLHFwnNd5c5dFRUtyasuy8rO0Vgb01uj+V0n+mDk8iDa8ev/60t6/jqmBL9M1/7rLyt//T1lofvsfbK/g0p73NyXrrF8hg6vIF9ve7OdVMtrzXZ00LEk8qnL19/rY6jIKmiyCpyqipvH4FCELCTcKctf5OLhp3+S+jvtmQibABf0i55Hu6bH4FCJEn//oyOofF1A6hfLJG9+Q/EYHAoGiwkhX4Br/b+n9PtN7oi6MsWZ1sSKc/H9NMQtkWZPsvSyR5eD0wAAfS7PlSu/vPdAXcRzbwzfDV6l1D3UqVNzFN9PU7iv7PzGDnY1yPSTk86OJCnxdAze0QtDf+ij9b1t2U4Y6DwTPR10n53AEDm57iXuHM6Q27912F3cP5bViBIZFhtj+yFiqLvScQGdHBtBGs1Y3e260lOE+OhCSpu5DVvlE5s193rTzl8bQ21Xdb6+Gbk8SGX5x64J0WgPTTMKvSkIueoV49MmLDk52uvDNLfQsSTyEdXp7/V5WxEr8QU3kyhKPADcn3lY8th7dDuF8+sr8QBwfehuhfMbit9kwuJ/Y/hPtP2pBx8g+6zyJA3Z55+TlHgA4GSVIWbGITkzdEP0kB9JSjwAWiW+KWFwFvlPHhG52J8eScCdbY9IbY1BF/uxuFD0c6Ptpw8aamk+tSEBpzYo9vGWt4cqey8MuYRwl6FoZhkA4BKlT5X5mvQ1ZF26ceJruJBO3L1LLNlD7yh0CRGP+/RoJ+yacF9jeRXJ1hCqS+qwqLV6CiOTxcC6+31UkoHO0i+ezynjYVWXaLXnA8CdwxkKb0JlMbWh3kg15LMnTjupTP7gni6Yvjscnd71wrFV5Lz5hhoc3aiI9Jd6lMFmqTaOpdo4XSASqO7KZUS7PF11Tm5f/vXXaNYrEK3m9kLmicdqzedXc1Waryli/3fvkWFIO6r5KeXLrVdo26tS1Ku70xBujPhJLX/+poJBWuQBSJR4eeQ+plr8GgqTob8vWF0zcltnfYvQJAl3Gdqo+wl4QqV+3WlxZQAAr5A3J5XgpG1EukgBTzNFSzx/Y7/GKUbCttTua+/qTxwtK5P/5Q3tf6+9TTBNzfS2t4CjWiE3YY3+Cr4xzfT3+ryNeI8MU2lc4W36bEvi+bkXFRfDkzdfGzzfcAEAEaTa7usROtunMeBV1OpbBI0wOIs8ANzY+EDpmNy4Ari3c9HqvkIR1VoxyPljxJSfQhkvH90c3sWd0mMQQYRuDu8hveY5Mmvj4WPeGhm1zyXjxRb9+o+vFP8OgYgPRxMPFPOMeXkVIYLuA0B1feNGdw15ScqDM5uH2wMgihu9KQR2IfyHVbl+RfPVCQ4FgLA52/Hkh/loO2szwGDi6e4FkrawOdsBkQhgMCDk1+HZz0sAAC1GzQHLxBwCXi2ST/4gWav1hxsg5HFhYm2PJz/Ml7Szza0QOmMdAJDa6VAmv38H/flPvwmwHR0g4OgnAFpQUaHSOH55OVi2tjqWhh62Q9N12XsT8XlPGqCqiW+3eL77QGlQaWNTlVKEkv8y4NjeB86d/STX8er761q3/huhxyAV+ZoS5XdNFg7aK4mtiPSa5yjjEQFCt0v/Rnu7Ifiv/DysWQ7IrCXuksVKvDLsTdxQVJepHyW+kRKjDPKdJ3ElAcjuJYN85+FlyXUEO/aS9MuOHeQr/aJLqyBXyO3nPRtsJlFEp4CTjNjCs6R50Vl70NtrJgCguDYTD/OPU9aU3U+2XfxYniyFNal4VHBa0q7pNQCAZ7BiS6+ZlfRP9u+vXigca0i8vFGE8CFuSq9/yk56C5Z4/uiVwTix9qXa8xks6lehrNIdNme75HHyyR9g2cwXnHxp0KhLeG/UluQh6cT38Oo5Fs3fmYa0f/cBAFqOX6BUgRejTH5xQGtTrU7b1DFxcQE3Sz8xOqqkngQAbnaW3lJQmrho1/hlRDHmDUxZ2ND52iJ24Qn4TemEFh9ESdpaze2FVnN74d60A6hOL9GjdG8+BqnIR30ejtToTIVjgkfKLwqiTcr55KNuW5azRuuILfO9HSfhedVNFNap5qs76993cG3rU4za3hkFr8qQcicfNq4WOLf8IULe8UafBW1xdtlDDN/UERb2ptgcfgIA0H1OCNqO8sPZpQ/wzupIMFkMyZq+nVwxfFNHXFwfh4jxLeDb0QXfhB2X9Hee3go9P2+Ns8sewi3YHte2EiXDFz8ZA16tAOeWPkDLfp4IHeJDmqcKPGGtRPHt7TUTvb1mIjprDwLsOuFp0QXkVBO+97IKsZd1KP4rOIkyLpGhaIDPpwh3GYY4GWXe1cKfpFCLKanNwoP8Y5R28dhwl6GIK6T6HspTzjW9BgDgc4VgmzElPtyl2TUoz+fCpbklrOpV+izJqkFVieH58snjyMKnCB9CBLBviR8AoUCE3MQqQCSCvZs55fo39r9FOz9qvDeixnuT5nuGUK2b4vlFz27D2isQRc9ug8Fiw9ozAEXP7wAglHdedTnKU5XfiLt3HgJ+TSWCJi6h9IkVekVsHX4XC850Icmf8aQclvYmErcbWZa2o/cnNaIYy5BQVMVRb6Abg+oXqlVlrn72FLado5QP1AGWocaCRo0Jr6IGpo7E37cmmU7E8198fRG5l+QbABqD1AP3kXqAiNnyGBSCkMXE71jUvingZJfh7qR9epTuzcYgFXk7bxs4trBHSXIZbf+Q7xsvI0Vbm97gCMpRxs9HV/t3EV1CpJzkCMrhZR6ErNoEOJt6o6iOfOMRYk0uHNHMzB/53BTElJ1GmE1flRX5qoIaJF4lLPh737sKAFgUNxrnlj/EsE0dJYr0973PYVHcaMm8Lh8FS/p+HnIBn92Q+oKP/6W7pC/xajamH+9P2rPzjFaS/vjzZDm3dyKizhOv5cDaWf1TEbGSCwBl3Nz/B7QC/nYdcSlDmtqqsCYVLhZEBcRgx95gMcgf5WaW5Bu5zCr6H9EqXjEG+c5DnbAG1zJVD2IWK+F1Aqo/qybXAABLw6+gZVcnfLArHGwzJhw8LeDgSc5g8ehMDv5YotoJj6GxMOQSWnZ1wsw9xI0lnXX+149i8eo2ffDTwpBL+OCHcIT0dqGdzynj4ciiZ6T52TdPIHDs53h9bCcYDCZajP4USce/AwBkXD6E0sRYAIBza3IqS7Y5WbnOu/8PnMN6IOHwJvUvHEB+UhVF/uYR9hT5V3eNhoq1Yd5auNlZMPP0ou2zbheOgsONmwVDDOelaopWTWKijiWRj3WY/KwmvKLGCzp8W0j/Ow6BH2teREo8329yR70r8rLkXIhHzgXCI6Ff9DxYetqj1dxeePX9df0K9oZicIr83+//g3ePDMa4v4agIqsKry8QBSw82jdDyyF+CBzUXDL2915/61yei0W/oL3dYNiwnPGKEwMRiCPvm6V/INJ2MEKsu6OoLlOiyN8sPYqBzjNxv+wMXE19Jet4mAWirTVxU3CnjGohlkd1MdXNiMFk0IwEcp7JP97KeUruW/xkjNyx6Q9UC7irraTm+a6PKUu1VGt8ITkdFFNGcecJa3E561eV1qlPfEk04kuiEerUj+L2I48I1+GILTiDgpoUAFTLujwUXYOYxDvFWBr+9lpbE+8UNyj7yt456ltbLZsRf4cikRBWbs0l7T79J8G5bQ9YOHtCyCO/d35DP0RdeTFeHiJK1BfEXoNzm25o+8kWMJgspJz5CZWZ6itkmshvhEzlw4dyFXkjmlP1SPt1E952Mv581CBFXjzf0qvpx864Dwg2KvI6wuAU+aJXpdgdeRgfP3gftl7WiPyQqIIXPlUa6CHkC/Fzp6M62b9+6kkRRHhYfp527KOKfyhtHEEFLhbtAQBcL5Hmh42ruKiRPOpY5zzayA9kcm1Ftv4pcolpSKXRfE4yvG3aILOSsJA7mHmqNC8m70/09JyOG9m/AwCczKU+pDez92Ggz2e4mPGdpI3FMIFApPxGQsyL4ivwtm5NaZfdR4y1iSNKuTmSfVRF0TUY0R+y/uvyHiuaIyZ+/1rasbK+9EZ0T8Wd23AeOUpuP9veAfwy+RVwNYXt0DjKlL7kL73ydtcgUIWy5zmwb+2h8niRzA+4JgWbGjq/MalMNmbc0hUGm37y545HcGzyBbz+Nw215VwI+UJk3MnB2dnXdKbEGxrVRbWwdiHcW6xdzEmWepFQBEsHItUYy4QJm2ZSy3hlfg1a9lH9y0gd4grPItSxLwb5zsMg33mIL7mm0jwOvxwWbFvJvBfFUqu1UMQHV8iR9A3ynScJfFWG7JzMKqrLCptpJukXcyfnMPp6z8Ig33no5zNbpX2UXYMRI0YaB6eRI3WyrvMI+TcP2sTQ5X+TST0ozajHslDNyPN4yWnJ437R88BgUdWyZn1aye2TnR+1d7La8xtKv+h5cGhHfwLmGCE1Vj1f96/W926qhG9u3L8lg7PIy1IYX4wrK+7oW4wmy66+59F7fhuEj2uBJ8dSSVb2zeEnMHZXVzTv7IqjM27i8LQbkr4fB/yDdmP9MefKEIiEIsT9lYJ7vyou8KQO9d1XMiqf0rbXDzKt3y+reF9X4FqjyF1GmSsNXb9AxJM7ryHXYKTxMXN0RcD0JXixVbWsMvpkUMBCxGQdQlltrr5FafLk/fYr3GZ8SNtnFUo9edMGigJFS87LL/ZDh6HL/7ZS/CBN8rj3P3Mo/XQW86L7qbjSe4ckbWPfK5+ptWfR/VTELTmF8E0jYdXcSe352iDy27EK+6MH7YKAy9fJ3orSdtbv0/WJRfa5Z/Ac2gZOHXwbdW+DtcgbITj1ZQwAsiuM7OPo7c+wvdMpXN3yhDL32Kd3sLX9SWQ/KUZWHDmQ6fGxFPzQ7zx+HPAPRYkX71mf+u448sYZMdJU4JYUGIQSDwB5Va90psQPCliok3X1BSehcQP/HAcPUdhfdl1xteH6NLb8ylBX/reZK713oPJ1gUbz5OVdF/IEuDnqF4gE9Glni++n4UrvHeCV0xcTUza/IbzYpDim6cbIn3WmxDc1Xm67iicrziofqGUYoiaYAoHBYDQ9obTEjIdT8VuH/foWw0gTJnjORrDMGqcOAh3PtzcdxTZw5nIk792MVnPWgVdRiqS93wAATKztEDhzBaozXiP9+C+S8fah7dGsx1AIeTwUPbiK0qfEzaR739GwC45A1rmDqEp7BQCw9guC75iPAECizLeY8iUqXj9D4T3ix8m1y0AU3L0o2bP5hLmoKykg7WnoMBhMDGzxJS4kbVF7rv+WbXL7UpcsgkigXoEubaJINlFdHVKXL22UvcpvXEfxOfV/3BtT/ubrNyqs6pqy8Eut7aUKiq69sWUxYkRXiEQi+swkamJwrjWfPJoIANgdeVgr44wYMdJ0MbVzAsPEFC93SvOzO3foDZuA1oj/lrAie4+YhszT++AY3g3Vmcl4tXs1aY3QBdvxYut85F49Afd+YyWKfFVqAl5snY/QBTLFng5sQ+iC7RJF3kVGkfcaNgWv96wn7SlmUMBCVHALUFyTDj/7DhCIeLicvEPSx+GVwYRphkJOCjxsQhGd9iO4fKLCKAMMDAxYAJFIiILqJDSzbomEomtIK3sEgKgw7GDuhQ6e7+Fi8jaIRGSrmtianlIaAy/bMIhEAkSn7absnVnxBP4OnUl7e9pK3TRkH2dXNNzly3vxUmRsXN/gdTQlZeGXchVChqkpTJydtZJS0Xc1fZCzGE2UeEC5/M3XrkfayhUarS2L7+q1CpX49HVrGryHESMNQZAbCABgub/WsyRNE4NT5JsSgX+vxet3V+pbjDeWiJnbKW3cimK8+HOD2mtZOnsh4J2P8fTgVxrL4xLaDc3a9oaJpR3qqktR+OI2CuPvQCR4O44N9YWgppr03LlTX7DMLSUKuFixde0yEAk/0L+/ssp67hXF6V25xUSlZvvWHVBXJlX0LD39KHuKkbVm1/DKEeLSj9RvaWIvGVNWm4t2bsNxP4sIyu/nT/i0XkymV9qEIgGKa+gz3zAZLNL+icW3KG4ysnvX8qtIe4sV9jau72ikvPOKimDiTF8Er7GyuGiK9+KlDT41YLBYYFlRC3aJEXI4Gq8NANXPnsGqTRvaPqaFBRgsls7lF1RUaLy+kabHgcROmNLyPn553B67PkvC05vSejyL9wcjqIMN9ixJwd0zRdh5KxyfdydS4q4/3QYrRjzDvpcdMS2YCOrddq0dLG1Y+KTDI8kaW6+2w7IhT/HD/UgUZXOxdPDTxr1ALRLS0hTxiU2/8KJBKvIpV5UXS0q5lgn/Puql92v2yUjk7z6lqVi0uIU3w6Bd/VGaXIbTU+gDhoLHtkKHTyMhFIhwe/1dpEVLf7RHHh6GqpwqXFlI9lGc8XAqSl6X4OT7je+PZYgEjSJcJxxahKM0Wb1c3c17T4RjQCSpzczGCV6dR4BbXojyjHityWlEOdySAnCyUpB/8xylXR7q+MEn7f0Gbr1GwKl9T9K8ogfXKHvSkVEeR1HkZcmseELqZzFN8Sj3hMryydLFeyoeZP+p8vj6ezeU7J3fovk6+TfW/lu26dUVImXRAvhv3iq332/TZuT+9CNqkpPVXttn2QqlNytpqzQ3HABA/oF9Ct1M/DZtBr+8HBnrFZ8K0GHu5weP2Z8qHNNQ+Y00TeZ+H4iP2v2HjefaonVXWxz5OkOi4AOAnbMJuo10xg/zkgAA/Se7wSfYEgAkVeBlx8s+dvU2g6k5EzPDHjb2ZWmVSWNtwGIxDEKRN8hg17J05RaC8sxKuX0WoX5ovusL+O74DDZdiOPkZrNHwbZPBAL/XovAv4kvRfH/so8ZLCYCjq6Cy7R3KH31H/da3wNDfhkEbkUdrJpZYtqdSRRZZjycii6LO6OmtBZCngB9N/cCy5Ql6f939iX49vKhvY4Ln+o+fSGTxcAnjyZK/tXHqaUDbbu60K0Ru2e+5F9D4dcSVt2yVGrQr2IYMkq8CE/2LUXsnvl4/Psi5MVdMSrxeiD92C9w7tgHYDDAtrSGhbvv/9t/RqvZa8G2tAbb0hpufYg0fbyKUvhPmgeAASufQJX2cGrfE/xq8neIc8c+sPRoTtpTTH//eRgUsFDyT12q64rVngMAViYO6Og5rkF7NwRhLbUgXX2UuZ7oFJEIBUK9/wAAIABJREFUuXsUV2x2nzUbvqtUdx9hMJnwXblaqRJf/Uw7lkhl8rPt7OC7ag0YLJbCcbL4rlytVInXlvxGmh5XDhGnjmd/ykaPsa6U/vIiHiYs8UHio0pY2bExcJob0uOJ39C0F9IT0gOJnXAgsRNlflWZ4Z9Sf72c/qSxKWKQFnm3MOoHrz52XtZy+zy/moqk8atJbfk/noRt73ClrjIBf6yWjLEfEgUAqLzzTNJf9UCabaDFQD9EL7uBlMtpxHg/O4z5i5wDuH7ga8TH7TDuzBgcGfQXAIBbTlSUDP8wDHG/Ekpo8NhWqKusQ00JfYS6Nvng2rsA5McaFCeWGkQcgqYuNYGDZ0kex+6RWhaFAj5y/qMW/DKiXegs6cK6Wkk7n1MFPqeKaOfV4dWP0r/fvGvE6VriL+skbdUZVB9Luj2UtYn3BIDuPjPwsugasioIxceUZYU+fqrXFwAAD5sQJJXcVWsOAORVJ6KYky7ZWx+kfbVcoVWeZWUlsSrzy8tRfiMadfkFYDAYYFlbg2VnBzNPL5i4usLUzY00VxvW/JrERNSmpcG8eXP5MlpbS2QU8fkov30LvPx8CCorwbKxgWVwCCyDg8AwUa0+Rd5ve8BJ0E7K3prERKQuWwq/jV8rlN9v02aJ/JyEl+C8eAFBVSVY1urLLxIIkH9A+0kZWNbWMHV3B9veAaZubpL/TVyV/6aLkT2h4JeVgl9Whrq8PPDLysDLz5M8F/ENX5nUFW5+5nh5vwIeLSxQmEl/M56RQLiFTVzmC1dvMywfmogRsz3x4xdJkjFiK3xjIcgNRE4eHx5uhOpa32f+wUUfRLY1w7OXXPh6mcDWhomtP5Zi8boi0hoA8PgFF/4+xBjZdY7+RHwHebixMWuqHQb1Jk4iJszK0+m1NQSDVOQ9IpX/0fv3pbdiA0DJn9cQ+Pda5H37FyrvNjyoK2/nMbCsLSCsrUPedvIxt1iJB4Cy1HKla5WllsPCyYLSHvFxO4ki32VRZ5yb2TjFFUytVa9c+iZi4UQUxhJb9I0YqY8p2wocXonkeXuPMWrNF4j4CHDsqpEi/yz/Xwxo8YVeFXlVrPJi2HZ2cBqum4JGisj54Xt4fj4PZl7K3S0ZbDbse/XWfDOhUGtKvBgRrw7crEyV5bdq3QZWrel965UiFCJ1ySLN5tZDkVuQNmDbO4Bt7wDz5n4Kx4n4fKQuXaxTWQyJD9b6IfqPAoyY44lFAwi94nVsJQLCrZEUV4UN59pg5QhCNwrrZY/H0WXITOTg0+8CcPrHbABAUTYXAeHWSH5chQ/W++H35ak6l1tW4RbkBiI91g++EcS+qxY4IbKtGWnMzvUuWDDbgaTI11+nPmKF/b0RNvhpfzn2/9n0Y0QMUpEHAJcgRxQmlND2WTgqTt1XcvImSk7eBIPNQotDK5A8icisIOKR7+CFNVzVhBGJ4P/7Eghr65A8Rb1AzA9ipoDJYiDrXjby4vJh6WJJGXOg5xFMufE+AMDW2wZgAPlP1M9Tqw5Bw/xpnyecTZG0ObV0gL2vLQZs6kaxyn/yaCKyH+ahKp8D/z4+MLFkk8Z8eGschHwh0m5modVQ8l5NCbY5EQgmqFNdWTECuNgGIMJvAm3fxSfraNsBwNWuFcKbv4ey6izcT9qrK/G0ytWU70guLZeTv0X/Fl+oPP9y8rcIcelLcYsRB6jKtg9sQVioObwy3EzfA6GIj2cFF+TOVQfZNdSdryjDSlMhe+cOOA0bDrsePXW2R9a2LajL043lLnvnDoDBUOjz31B4xcXI3LRRZ+sbaRqsefcFALJFfd14qZvo8qFSL4M5naSBrIsHSQ0G83tLc97LKvGNZaW/epODvj2k+tLKLx3xx0myO+TnKwrx6Qx7ytwHF33QcaDyWEtDweAU+Z87H8XHMRMw9jDho577uBCvzqZAJBCiRX9f+HT1kIw98M5J2jW81kyHeSsfVD94KVHiASB58noEHF2F2tdZyFr5G5KnbEDA0VWovCX98CaNX4OAo6tQfoH8YS379z7YDjZqXw+TxSC514RNo1pReBweKrMrEfCOP3qu7Q4BV/e5mcUKe+/VUaTnshQnlqI4sRTY1I12jcKXJbi3Mw7XVt0j+cB3nB1GUuzr92sLuqw3qvjb080zs3VSaz33yEFwjxhA25cbewm5jy4olcNQcbT2lSjxl59uhFAk/bzamCs+TSupSgMAZBY/UjhO37BZZujbepHkpqS+4iv7vH6fSCSktMUXXkV84VXavZQp1dkVz5Bd8Yy2T5W9VdlDFQxBmS8+ewbFZ8/A75stYDC1FyLGTU9H9q7vtLaeXEQipCz8UuvyA8b87G8TDK1kL9cvtx/UkBR5AOgRZYEHF8neGI+ekg2yLPfX2P+9m8TFpveoLNyM0b2bsi4xOEVeyBNi/4ATmHppNADAvZ0L3Nu5UMYdm3wB1QX0qb+yVv1O2y4SCJE0gRz0JH6e/+PJ/48RSNoK90uVMdue7ZA8fRNlTd9ePki/Ttz50Vnb6xM+M4y2/fzHFzH2GHEkfWXhNaXrAICJqRV4dfpzCXn2xyva9lZDFB+DGjomljb1lHgRBNxasMwIlyn3iAGw8w1Fwgl6peflD8tIz81dPGDm4ApLTz+YOTaDpacfmOym6/IU6NYHAFBVW0hS4gGgslbxSRJfwFVosW8qBLo1wPXiDSZl4ZdwnTAR1hER+hZFIamLF8J74WK1fLPlUXY9GiXnlWcz0iapixfCOjwcru9TEyioiz7kN2KkoXi6U9XX63drMHmO8hOxqXPzMHVuHo795o7ok14Gn5/e4BR5AOAU12B35GG4hbkgbGIQfLt7gsFgIPu/fLw4lojU61mNKk/AkZVImbkZEJJzS6dfz0C/Lb3BKSRuKEys6JWvGQ+nIuNWJny6e+P8xxcw5OdBlDHV+dVgmxNvV9a9HJXkiuzyGWKuyw+Q0jWcIvq7XDNb+cVHtImstZzOmq7OPHXy17eZSNzovTq9E9UF1PzfETO3w9LJE2xzK5V872sLc1BbmIPyRPry3fJhoPX8xreQ2lt5AWj6VvWG4OPcQd8iNFkKjh5GwdHDsOvZC05Dh2m0Rk1yMgoOH9SyZGQytxBVglmWVnD7cCbMvFVPV1yXm4us7bpzcVGFqrg4VMURqXQ9P5untvx5e38Dv7RUV+IZ+T+nkgnj3J412Th/oOEFyFTlRGJbSapIMXvWZDd6gKqu+HCiHel5WYUQ74+2UUmRFzN2Rq7EMl+fikohfL0MQ0U2DCnlkPekEHlPCvUtBpLep0+vdmVhNDw6uGPAjr4oSSrFmcHnMerIcNKYIwP/wqBd/eEc5IT7Ox4iLzZf4V4x2x5Q2roP2ABeXTXMzO1QVpKCJw9+RljHj2Fmbo+wjh8DAJ48IFKY2dh5ISJqLoQCHtKTryEjhbDud++/HgwmCyKhAMmvziEnI0bt10FV8p8VwauTm/KBBoitdzAAoCLzJa0SDxDuDQwGE8FjFuHZ4VU6lEakw7WbJl5OEfB17ggLUwdU1ubjafpJ1NTJV1b8XLvCw6E1rMycweVXIas4DmmFdyEQGjNeNJTyG9dRfuM6AMDMyxu2UVEw8/IC29EJDBMTothQZQXqcvPASXiJ2vQ0vSiWAk41sr8jqvAyzcxg170HrNq0BcvGBkwLCwiqKsHLLwDndSIq7t6FiNf08krXl9+iZUuYOLuAZW0NfnmZ3uQ3uuvoj9EtCZdgDz8z/HglSM/SaIfzhz0wZGIOItoQxsD3P5Eq7a4hyajLCsTLO75o0zMDAoEIE8fYYN0SZ/i1l/rwf/mJA777tQw8ngiB/vJPtn/cW4ZVC5ywdht9LGZTwqAVeUMg52Eu9nU9JHl+8v0zpP6akhpKW/2UlLK8+OMlpY3JZP/f8i5V3J48+Bk9B30jUeDFRETNxY0LRPR+z0HfSBR5JsuE1K5LRf7s7Kv45NFEmNuZobacix5LO+psr8YmYNBMAEDShT1yx7w+vxsth86BiaX6MRVNlYFh1PSewZ6DEOxJPl2ic5uhm/sy+wIyipQXFBkY9hUKKhIRl/onZR17S0/0CP6Udk8zE2v0CiEHpJqb2CLArScC3HoiKe8GkvNvKpWTrs0QXINUZdMGO0R1NkVwkAlu3eZizDjN8t1zszJR+HcmAIDNBuRlBizI9lB7n4JsIi7K1VO1k0pFCLlclF65jNIrlxu8lj4wdPmNaJ+cVBWTdjRxdu8rx9ptxXh4yQcOdkyKO4xAQPi/Txhtg6zHfrCxZuKv05XoPiyTNM7f1wTJD5rDyYGF+7G1ct1qln9dDJEIqMsKRFomDy2j0nR1aQ3GqMgrYNmTUdgYRh8wWx+WCRMCnlBpm6aY28t3R7l5cSl6DtokscYro0P3BQAATrXmpxlDd/WBd5S75Lk4WFXVnPLn50bjg2tjARAW+rcJbrluMw7pg/9SpDer7f0Jv92MoocoqKCPk5BFrPiasC1gZeaETgEfqLW3vaUXurT8CABwK+EHcLiEBcXJxh/+rvSB2GIlPi7tLxSUS2X0cGiDEK/BFCUeoL9G2bY3kSXLiZS5YmVZG+Ske2hF6RZTXiHEtOlGFxEjRt5UZJXtDgMUZ5s5eqISR0/ILwg6Z0kB5iyhtk+KmYFDnX8jta3YVIwVmzQzXjQmRkVeS3xybgB2DbygtE1dZjycKnksz1IvEglx48Ji2Dn4oXv/9bh1eQUAQCjHPSDu3i7w+aqlU5SnmJ/7VHHAbf159Z9n3M0xiEJSmqKOT/6bQHElNYdwNbeYtl0ePH4Nyvjqx7eYsi1hyrakWMKLK1NQXEnNtiSLrBIPADmlz5BTSp8Bhu5a1Lk+I7ohMLjpFmp5m2EwmYicsgX/7dOue037advw8vxOVBfqL31g+2nb1L4u0f8PzH0CzfHVb34wt2Ii6WkN1nyg+DtKzOdbfdC+tw0YYOBhdAV2LtD99fu2Msfqff6wdWTjn4NF+G299m7AjWgPg1PkLZ0tMPXiaJXHN1RZtLQ3BaesTmKdX3BvGLZGnQVAttjbulGLONVvW3BvGI7Ni0Ha/ULS3Pm3hmJ7d/qsAYrcbMSEhk+Bs2sIstJvSZR4ALh1aTm6918PHo+DmOtEbuAbFxbDN6AffPx64dXzYyjIlQZQtus0C9a2nhIXGyOao0qaSyPa49JT9eo3iGEwGBCJ3r5YAgD4YKoVvtlIDhjT1FJ+54YrAgOkPyePYuvwzjDySZusVb++hV923/JyEd4fb4kd26T5nydNLcGlK2Tjg+wa8txxCrIJ67+i/eTJpGisKjyPc4OrqzRFZEICHz36kk/j6u85aEgRYh/Xkfpnf1aKY8draOfJysZgAPlZ0vUU7dfMKwdZae4wYUuDIRWtRTdGX2j7xqCxyEnlSgJfxYT3sJG0jWzxhHbeF9t80HOkA6mt9ygH9B7loHCeJsjKUl/WYR+4YNgHLrj8Zwl+WJZJN92InjA4RV4dJV4bcMrIgUGmlpq/ZKaWbKTdp7qzmNs2LJXgi7gDcvtkFXsx6UlXkJ50hdL++P5PDZLDiBF9IRKp58JWWJEIF9uWGNB2BSpr8nE38RcdSdZ0ESvxn31RBjs7BubP0yxm47NPrREYwMa/F2qx7KtyREWZ4sfvHDB8qAXOnJMqoGIlUKxcy6NVKzaGDrHH+5NLkPCKhysXXHBovyN8A3JRUyO96ZJdTxF5mR7Yf6gav+ypxrAhFliyyAYJz9wQ1EZqyX/13A0cjgjNA3Mla9bUiOAbkKv+CyIj074D1bh2nYuRwy2w8/sq2jGz5pTiVSIfy5bY4MJ5Z3z4cankdbsXU4ed2+0pijwAPPyP/NuUn+WB3DwBhgwvQkiwCQ7td0Rqojv8WlKvIT/LA6WlQnz+ZSm6dzXDzBlWlP6KSiEGDSkCnw/MmW2FqZOsKOsYUZ3V+4nCh1/PSsP9y4TL2qiPXDF1sbvcOWM/cZUo8RPaPkNNNfE9Z2PPxsFHoQCA0I5WePFAu2mmTyWHQSgQYWb3lyjO5wEAvj3bEn4hFug/zrFRFPlJMTPwYMtddFzYRdImdn2hc4ORbZsUMwPHhx7FmHNEPZO8/3Jw5dN/AQAthrZE1IrulDUBIGhcKNp/0Zm2b1LMDNJ+qvaNuzqFlLGwvtzawOAUeTFNwS1DVf95ZXN5Nbov8GSkcRAJhWAwmWCbW4NfW6V8ghG9EJv6J9zsQxHmOxo2Fs0kQatJedeRnH9Lz9LpnoJsD6Sk8tG5m9Ri+/Me9ZWB1qEmWLHUlqSYHzteg2PHa1CQ7YGOXXhIS1cvA1BgAJu0XlCbPBRke+B2tCsiOyvO6kXH/oPVWLyMUJy276zEzl2VyM0gK/8ODkzSnrfvctGti2ZpcqM6mwIAPH1zweMTNx4XLpJPE1qHEj/ssntOnFKCc6ec8evPDnD1JBT3EWOKUJDtARcXJgoLCSXOwZ6w8g8ZIT3xEN8UhEUSr09WtgB9Bxbi6kVqjZX6+164WIvlK8spYwKCpDc6CxeXY+Fi6hhZLOybIXTkIhQlPYS9VzDqONTx7adtQ378LbDNLOHUIhJP/lwDXk0FAMDeOxQBfaej6PV9sEwt4ODblmR9N7W0g7mdK1oOnIVHBxZCJJPumW1miXYT1iH5OmHUatFrCp7+vQ511WWSfStzk2Dh6I7yrATK3s27joNzYEfkx9+Ck38E2OZWpL3bT9sGPpeD8swXcArQPPVsfev5yV8K8P4XbjAxZWDeVh/sqOcuM2mBO+28yjK+xGq+4WiAVq3yYsRZb8R8MSwR7brbYPU+f0xf7oHfN+j+dKbgcZ5E8W0+oAXCZkbgyZ5YleZ6dfOhVZqjVnSXq0xzy2olfQwmA2POTcDxoUcBkBXwAbuHkOblx+bi8ux/KOsFDG+Ja/MuoPAZ8T3LMmOh5zf9cGMx1ZDaELRbGq6ReHKImrlFV1g5m5Oec6t4kse+HaRfksWplfBq50QaW7+NW8VDqz4elLlNgRz7Ny8AUx+kXCaKjYWOW6pnSYwoI6/sBS49WY+iymRJW4BbL9pMNG8iMz5qeIDoV8tsFfavXa24n446Hr2rk7c3S+21AFCUVIEKdhOuaiFEtMz/nDjZECvxdMh73T6fX0bbvu9XR8njX3Y7gMulrl3/up4951HGqENBtgdsbFQvARo6chFEQgHSbv+Bx3+sAtvcmtTfbvwaJPy7C5kPTiH11hFwK4oQNk6afte/5yTEHlyMtDt/ITl6P8WFpo5Tjopc+gwjLQcQaZZL056gNI1QasVKvBgLRw88ProSqbeOACCUfTHOgR0lsj3+YyW4FUWwdmkOALB09IBIKMDjo18h9fYfiD2oXdfTC0cIl7A2UeTXy9RcuXpWR/M50CWPbxFBpMOnN47+UpYs/Y5Ku5SMgJGqp9F8fSqBtr0qR34gbOpF6W+BSCiChbO0iKdbBw/02TEQ712eBNdwcvrsZhHumHBrGphs8nvWZno4Bu4ZhkkxMzApZgYm3JgGz66q13tQFYO0yBe/pv+y0zayVnPx421dpb7s6Q+lbjI/j6TeYdVvkzd3S2dy+kl98PqPpl1a3VAoz4gHALBMLRAxczse710MIZ/8g2piaQvPTsOReec4BHWGXRra0BFBhEcpRyTPxUr8wLCv3qg0knS8iG+YogcA3bsptlr37aO+Vfv+fe3mOZeX6lIWLleEuIfNEN6BsGj37WNGcuNRh65dzJCZqfhuoXs3+jHJKVRhc/ME6NDeVPK8Zw8zePlR3WVYLO1lF3L1zMG7Yy2QnEBYhOt4IrRpl4/SMsUubImXpFnTXv2zC23GLpc8Z5tboypfGhz++upvaD1KqhS/PLcTEZO/QUXOKyReUs/Vjck2VTom/gz5N866GbnCeH3ZggZ/isdHVyKg73TSdQkFmtWYuPI3fT7yvHQiPaSTG9nFdv63PgCAV3HyT8puny9Fn9GOcvs1RXxz0eTQQjyTJjFRvbb0R9KZV7g276LkuSxia33npd0QMKKV1KrPYurElaY+BqnIh44NxKtzqkV6GzFM5GV9MbN1qtcnQuwesuXGxMIGbSatUXFd6vyGEvf7IoRP3wwAaPfBN3LHZd45rtV9jTScS083YEDb5coHvgEwmZRi1GqTnsFHC3/5PyMZGYbhNujtn4uCbA+JIlxWLkTLEM2y4eTlCdDMTbE1NT2DT3vCwKI5dJg4pQTXLpEtoHV1VGWEyxXB218zn346/j5Wg7+P1WDwO+bY96sjXr1wUxrsKmsFl+daI4+asjxkPjwN7w4j0H7aNmTH/ovcp6q5ICRe/gVtx66AtaufXGVP7EYjD3mymVjaUaz7mpCXoV4+9+BIIiahVbgVJfBU1+RnNo2iZy5tXCVuKf7vBCDxJGFlryniAAxISue4d/T8H3vnHd5U9cbxb5K2Sffeiy46aOli7yF7yBAQUFAEBdkgIAKiIiKrIopMUVFBkb2H7ClQWuime9G9Z5om+f1xf0l6m53ctAnk8zw+Nuece87pTWi+9z3vUHhOc1flTwlderjh5gpRbQZpVvWHm+7CyFJkvIg7GIPQDyPwbJ9i7kCqonNCvjy9Eo4hdjC2ZqKh4tUodKAq/u+uRurfUeA1seHYbRiKHhFPi50XRiF+72pYdOgETl0V6vLThe1Z5w+iOiMepi5eqHspskB0XhiF5z+IMq0Evr8eVenP8fL2KYTM34K4XStkrtl+SDj6Vfw0WNnBCsHnNuPp/mWw6hAC7yGSc6IXPb+ht8ZrIcoGzeoyN686iGU1UZYp08vw5IGj1P4Z72t/VUQAiNpqhV27a/Hl17LFniIsX1WJv/+0BYMh3Y1H2n07e9JOrC0+gQM+nwgqfpEq3RrMZFL/twwALlxslJj5RxLmTr5g1xDWXFM7D7F+eRlnihJuoyiBqOHQ5b3tCgv5ptoKcDls1BZnKrSOJKRdU1OQRvq9VKWhVrm/LWaWxFNdRmIDHv2r/udSGZqluLe1Na69PTBs/xjha4F1+/joI6QA00db7ys856Mt90jXKmIxPzr0D+E1fB4fN5ZfIfW3DnYVkHoyGRPOvI2QWeHCtuOjjxAPIhSic0L+xflMBE/uiPf+fUuh8doQFKspMk/tQfBHm1Dy9DoK7pHTVwZ/tAkAIUzifvxE2F6dEQ8AJBEvCUMzS9iF9oVdaF9Su6w1qUSd9I2c+hrK0j+qM09lVpw+DaUSsIwsYWxIWEtMmDYwYdoIiztRzbDQdUjMu4DcsmixdgBoapYd+Mnn80Gj0TAsdB2uxW9BM1e3jAoCYVac74IFiytBowGTJxlj4mTlxEpODhezP6pAcb4LLl9txKefVaF7NyPs2WWNlaurkJomWXhu32KFqB01cHJiIDzMEAcOUpt1Q1m4PD7mzzPD/HmEn3JhERdbttXgj8PKf+HeuEl8FgpyXHDgYB1u3mKjaxcjLF5oJrRo5+RwwecTrjDzFlQgIYmDz1ZZoEukEVauFrdkBwQXIiWB8MvtM0D84avl+/nRxxVoaOTj/RmmGDiAqVLKyOJ8F6xeW4ULFxvh5ETH5fPyfaJrizLRofdklKb+BxqdgYCRC0j9Gbf/ROSMLYg+tBIA4Wrj1edtpP57AADgO+h9pF3/BQBAZygvTRiGTDCMjFU2kLTemyBZwYsre9Hlve2ozIlHM7sOnj0nqjS/ssQ9qEVYX3OYmjPw1/dtWyvBN1g8nXZ7ELvnCWL3PJHY11qAvzieJLWPNO5EMl6cEPefl3SNoK25gSNzTll9J8b+JbWPKnROyPdYFC5/kApEzCZcLp4eaF/hZWrvAe+hHyD5xDZwGqQHZQBAU00Fnv+wDI7dhyFkwTahYM+5/AcqX6h/lNPSQi9vTT16VMHa1B3dfN8Ta/e06wZPu27C103NdbiRQG2RrSC3kQhyGymxT95aNxOjMLATYcEbHLyS1KcrvvVr11fh6y8t8eP3VhL7TU1pyHwhSo3Xtw9TaJVtmarxzLkGPI0xxbAhLAwbQiQHSEzi4NdDksX56bMNeHe6Cd6dLgokU1bIt7YOt9ybKsKV18py7uTIQNRWK5w524jqGuVPaRzdXiLxmRNmzzLF7FmEi0R5OU9sTHG+C3b/KMoRPnFKGe7cFX8obOmbLs0qLxDze38SzafK3gVs+toSm74W1Rl49z3ZD9XJF39E+PSNQheV2COfI2zqV8L+8oyn8Og+nuTC0swWPShZugWS+lp//7Xsi5yxFQDZil5fno/waV8LX1fmJiDt2kHZv+T/efLrcoRN3UBao+XcXE6j8HepK8lWaE51uXykDGF9zeHoLt//n2q6DbGUP0iP1qBzQv5VtrADgP+bSwAAIdO/lPtQ4TnyPWRf+BVF/12GY7dhwnaPYe+gqbocTVWlMLK0RX2h8n94mmoq4Dt5CdKOfg8zd1/U5qbKXFMPNQyZ6YK3PxMFYX3gf09q/5yg++BxteMItCXKCNmKuly1hK+q115+tgEd7HvA3TYSRoZm4PGaUd1QgJjMv8Hjy/frbmqux+VnG+BqEwZPu64wYzmggVOFAilVYbWRfQfqsO+AdAFdV8dXWBQPH10qf9D/mTO3AnPmSs6YI2291u2K7kuR+YrzXZCdzRUb+8MOK8Q8doRPgPJ+53w+ENhZvhVVmYcORcbKG6PufZNHzJ/k+JLW7iqxR6RnhBJYw6Uhy12my3vbSekmBW3SrpU0l6y9tf692oIHl0UnMzQaJXGeCmNsKjnGo8sg4sT0xF59ljttQueE/KtOM7sOBkxTlL14LHdsdUY8gudtBvg8JP0isnwk7FsD7/Efg2HERMqfW2TOYezgDr8pSwEQfvIAYYlP/nUDHLsNQ/C8TajNSREKeWlr6qGGq7+9xNXfXuLnlN4q9etRnKySh8gqeajWHPnlscgvj5U/UI9Wc+GyuDuGpQUdlXKytOjRHjj1betH3hawG3hgGtNxMi1Uaq74Lw95Y/0n2g38AAAgAElEQVQM6pN/jJ1ljzMHRdn1DI1oWLufMCId2kJdULU02iLby6uCXshrGc9/VzyHdUXyE1Qki/uPcdkNEtNJSnKVaSjOldgOAEWPLosFs0pbU48ePe1L64D19kSb9qII8z40w99HG5CYxIGnJwP3bjnAyJCmsmVaT9uS/eA4ImduJbU9/f3TdtoNdUwJjsPQt23x8UY3pTLXSBs7Z70r5qwXZXiR9nCwaHgKdl7yx6w14gHO5w8pfvqmp23QC3k9eihi+S+d4BFoisU9HmHrjS6wcWEKXWN+Tukt/HlfQi8wDEQZJlq7z+jRo6ftcHB9icwXzrj5LzmgU1K1Uz3aSUnKfZSkKJ65RJe48lcZ2A08LI0SzwLE4/Ixo1sC5Wu6d2RhxYRUbD3hR2pPT2jA/i/zKV9Pj3rorJAfs3sw3LqJqmudX3gDOfdF1hPPvq7gcXjIfaj5IyA9egDgny1ZWH8qDABg48LEs+viwWE7HnTD1hnxSI0mjoENjOgkka9Hj562x6uj/ntCj2aQZvUWcP5QqVwr963TFbh1WvFKzPLWlIeVrQHuna9Uex49bYPOCXlTe2PMuDRB7riROwYAUC04NmjiSrCsncTaZQWftsx6Q6PREf7BNrExlZnPkXHtV6nXtqQqOx7pV6VH3Ldcz9DYHCHTxQsgcZsa8ezQZ3LnkEd7Z/LRFXKSyIGDv32eDv9ulkh5VIX/zhG+huY2hkIRDwDNTbrjgztxgTOmLHEWa5/sq9liF3oA68CuYFeUoL4wCwEzPkPyoW8AACHztyJh72ekaoUMIxaMHdxQm5cGgOzm4tp/AvJvnQDLzgXOvUYh88x+dF4YhcrUWORcOoROczagOisJuVcPg8YwQNCs9UjYvw5GlnZoqiLERssaE50XbsPzH5ZL3YsePXqU498L9nBxZiAoXHKwdGm+K+xcFbeKRz9wQmTPtk1fSQULoqch/VoueM08+A3zBABcWnUXaf/mtPPOtA+dE/ICEf/8cDLubSdyQM+Lnk7Z/IETVghFfEP5SxiaWsGASaRJC5+1DTEH5adbbCni+XweaDQiAjzn3jGJ4zl1lTA0lZwCTh6W7oHwGTYHAMCuLgWnvgpmTj4AiC90QxMLiUFAIdO+EP6cfuUA6stewjFkAByC+7UYxUfZi0cq7et15/HFUlSVNGH6Om9UFLLx4LQoaEhXA1WnLHHGlI5P8RrVTNIaKpJEwe/ZF38T/kyjM8Br5pDGcpsa0WHMHMTvXgW6IZPUl3/rBACgsfQlzD0Dhe05lw4Rc1/6HV5vfojcq4fh/eZHSNj//7z6VSKLoaGZJV7ePinYgcy96NGjaczCveG+bDzoLEMUH7mFkhMPxMY4Th8A+4m90FRQgexN/4CdR3yeQ86sQ/GR2yi7FA2vL6aBbmyElA9/JF3rOn8UrPqHoOLaM7zce1Hjv883W2pw/WYjZfPpoogXcGvzY9SXNeLyZ/dgYsvCrCsT8PubZ1CVV9veW9MqdE7IA0B9aYNQxEsj5VwG/Ed7Kz23sY0z4v5cL5bDNmJ2FGh0OsLe34LYX6SnyYqYHYWG8gIkndgqdUxr4o6Isr8oaiUXQIh4Pp4eIKfTMmCZovM7GxAy7QuJFnVDEyKNVMu+vIenkPfwVAtrv/LV8ajGyMoW5h0CwbRzBsvWCQbmlmAwTcBgMsFrbgavsQE8DhtNVWVoqq5AY3EearNfoKlKvSp8qpL0sAq+4eY4sJLI8hM5zBYVRWwc2SgqwKXLbjR6EQ8ANFj4BoNl5wwTV28YmJrDyMIaNANDAACPwwGP3YCmmgpwqsrRUJyHxuJ81OWlq7xi54VRyDj5E2rz0kBjGMrfIY0Glp0LOk5djqSDXwjbg2Z/hcQDn0u9jsdhCw0PLDv5lTw1GdDKsncB08YBpm4+MHZ0B92IBQNjU9CNmODzeOBx2OA21INTUwF2ZSkaCrKF/9cjm1fp3jKdbZD0LpHcIejICji99wbixorS0oacWYeyc48RP4E4xTKwNCVdb9knEM3VdUhdvA80Ork6bsiZdUhdvA/5u87D2NcZIWfWkeamknMn7dE10ggMoqAr7Fzz0bMHE1s2WsLWhk6y0FuY05H83Ambt9fg+x8JrfLjDmuEhxrB2oomHFua74r6ej48/ERuxz26GeHgXhvk5nMxbLTIwKTt1Jc1or68Ee+eHosfIw+DRqdh/uOpyHlYgPK0KoS9E4CU85m4+jnxILcgehryHhfBrqMVsu++hP8oL/wy7CTqShtI/bVF9fAZ5A5DEwP8GHlYuN6C6GkoSalA3qNChE0PALeJiz29j7bL7y4PnRTyj/fJz9VcV6JadTd2VYnEQkyp53+C36iPFao4p4yIp4K4w+JuNc2N8gusVOUmamI7KsNgsuDyxmRYdOwsFBOyoBsYgm5GiBoja+mVBzk1FahOT0DxvYvgslX7XCjKwzPF6DXOAWkxItHWsauouEZ1KQeRw2wRfbl9HjT0KI9N556wCuoKE5cOCo1nMBlgMFkwtLAGXL1hFdRFbEx9QRYqnj9ARYL8NLMCBK4y9hEDkX3hF5ljM8/sg9fYDwHQwKkTnci9vH1K4fWKH18B08YR7PIisT6GEQvcJuqshgyWCWzD+8Khp2K1KWgMgG5oBAMTczBtHWEGAGF9xMaxK4pRlRyDkodXwX9Nn0IZLBO4jZgOc69A+YOhe/e27IIoi1rqwr0IOLhY+Np2ZBc0FVfi5b5LwrbmKvJ3I9PdHmXniTn4PJFbmO0o4t9tYybx+W9II+IorN8IQ8W/1KecHT1eXFQbGgB9BxeDRgOuXXTA4BFE/vZjf9nCxesloh84CYX88KEs+AaRYz3sXPORk0p+IP/nsB3cfV/CzIz80KILxPyWhN5LiaKgH92ZBPCBM/NvAADSr+dg4sGhQiEPAHb+1jgwkPCE8B/lheGb++D4B1dJ/afmXsO/6x9gQfQ00lotRf29HTFi/dqETgp5vgJFcBxD7FSaO+XsTontNQVpCl2fcHSjSuuqg6r5c6n8IlYFq6CucBs+VePrGJpbwzasD2xbfRlxaiqReWw3miqos0rcPV6M97/xw6H1hJBvauTBI1BkAVra+xF2PuqOj3cGCNvqqpqxqNt/AMTdbn5O6Y3inEasHhIt1r8/sRcAkPo1yd7PcnA0LQIpT+tQWSxyodi+gPocxu2Fmac/nPqPBctOPBaASkycO8DEuQNch4k+/0X3LqDkv38ljk/9+zsEvr8edQWZJBH//IdlCJ77LeqLcsCpEQXD1ealwcDYFCm/byLNY+UfAec+Y5F5eq/cPZbE3IJNUHd0fPsTcGorkXxoo3BNx27DYB85EHnXjgqrSEvbiyQs/cPg8sZkMJgsuftQB6a1Axx6DhN7QGgszkf6kR3gc+UX/9I1Xrd7S2cZwePTt8Byt4OBjTmpz/Gdgcj47JBK8zq+O0hiu/OsIRoR8pJ4GtuEX/fbYEA/Fkl4Dx1FfGf1Hih6yDYxVkyY+3cmxH5trbiO0vbg1so8kZHVgGWAUx9dE74ueCYeMPzX2xdIr53D7GX26yo6KeTD3wtC0inZwtq1i6NKcytiyZYFu7ptLa0N5apnW7DxDkfWjT8o3I1iuA6dAuvg7m2+bmsMza3Q8f3VAICajERknzpAybwtXWfmhYr7awpEu7xrVenXJB99Q6Q/848wlTNSczgPnICCGycon9dr0scwdfelfF5lcOw9Eo69R6Ii7iHyr5KPcBuKc5H0i/jJGwDE75GcLztu1wqxtqyzos+4wC2mpXtMfWE26XV54n8oTxT/vEqqMSFrLwIYTGMEzm97Y0drWA6u6LSYODkte3obBbdOt23pTA3wOt5bny3vwyTADUV/3kTJP3fRVFRJssjT6GqURJV2XRt+TrJSXISBraX5ovzvFuZ0VNfw4OzEQGZWMwCguVmxOd1cGXiRquBgLcO+ozXpdXWBbL1WXyr7BF5Wf8+FYYh8L0jxzbUjOinkLd3NYeNjhfL0Son9o34Y2MY7aj+aalR7cODzuKDRGYiYHYW4w1+AU18Na69QeA2eCQBIPLaZym3CyMIGHWevpXROKjH3DkLwsv/HJ/D5yL/yNyoS9IG+LdFUdhqb0F4ofyY/B3TAR1/CwMScMiEf+PFGMFjGlMxFJdYhPWAd0gMAEB/1amSMcu7/Jmwj+7f3NiRiG9EPthGiIP+UfV+CU6s7OeRf53trEuCGF/N3g51LWGMtegaQ+osO34LH6kl4MXeX0nMX7L8CtyVjxdoLD11XbbMqsnunNcaOJv+dOvWPHbJzmjFmlLHMDDZz55jB0Ij4/579RIDovRuOiHnWBHs7BsK761YgbLePQtBUJzoN9urnimdHUihfZ/qJ0bD2tBDzmddWdE7I7478E3PuTcGUo6NI7a3Fe31pA34bRr3l7lUh5uAKeA95H1aeIaQMNgDw7NBnlLndWAd3h+vQKZTM1WbQaKhMkuyq4jpkMqwCu6LqRQzyLh2WOOZV5mhaBOk1FeLeZdBbcB4wAQnfS84IRWMw0GkRYeErvHNWjZVo6PDWXJh5+MkfqiUEL4sCn8dDwg752bK0Eaf+Y2EXOaC9t6EU/h+uBwCtv+/6e0vQcdc85O86D9NOHmKBrKVn/oPz7KEIObMOVfeSYGBlCtNOHgoFrFZcfwaz0A4IPrUWZacfwvbNHqh5nIryy22Xblcg0uctqhBra03LgFYBe/bXCgW8AHs33Svo5BBkg7d+HQYuh4d9/f4BANzY+AgD13QTCvn3L42nbL3awnpYe1oIX4/6TjsflAXonJAHgP29/8ZHj6aBzpDsE8Zr5ulFvAJYeYYA0FyeeOcB40jWGF2Cz5Pi38kHEnaugLlPp7bdkBbwe1wYfvwkC7dPEYWu+k+wxZ+J4ZgeFKP23DQ6HabuvqjLJbvMMa0d4Pce4a7RXFeD0ic3VJpfki+vrkCj0+E/Zx1S9msmW4am6LRkG2h0+UHr2oo2711/bwnixm6A+4oJcP5gKKofv0Dm+j8Rcmad2BjHdwfCfkIvNFfVIXWh/PgQAbnfnQa3kQObEZGouPwU+btfDZ9qXWHWFVHNIG4TF7t7/i18nXAiDdaeFiJLOR/4qftflKx7+uPrWPBkmnDu9Gu5lMyrKWjaWLyDRqO1+aYEKRdLku4jV2K+dxoiZhMpriQJ35YFmqjYh6IFoWSNk7Un/7GLYergKXSroRJDC2v4z14nf6CWkrhzldR82A49h6H4Adk32GfqYjRVV8KyYyjiv1sGmoEBOs5cjfrCHFh27Iz475YjeGkUGgpz0Fj6EtbBPYTjOi3cgqoXz4TXAoDfzE/RWFpAalMVobuQEkhz5ziaFiFmgZfUpgpekz6GqZsvuI31SNpNuGA59RNZHBO+/wR8nmqZMVS5B9oKla42PSdtw8Pjq6Q/tKrBq3DPE39cDV4TWyNzB3cyRHwC8Tdm80YruLkyMP09xdwk9fdWj55XAz6fT0nqIN19pNcQ9oG9JLb7j1nYxjvRLCxrIhjY0oNay7Jj75E6LeIByCxqY9dlIIKXbie1Ff/3L3LPi4r08JubkfLzhv+3if6dZh7bDevgHsJgKX5zM+K/W4bc878hcZeoAi/TxgG5539D0u41FP1G2k/mPz8BIFLlGVnZwnf6cqGIzzlzUGUR/6oRtOhbSufThIgPWkjtHtsLTQrNrZuIAoBD32Bh1kxTRIYb4dMVFnKu0t9bPXr0iKOTrjWaJmJ2FFLOfI+6YqL4hdegGTB17AAAiJFRDEpVaAwDGFs7w8hMFJHNtLCDpWcncGor0VBRSPkX7vPf1yF81lZ49JkEjz6TxPr5PC7iDn+J5kbFK6j5z1kHQ3Nr+QO1GF5zk8z+xB8IN4/gpVFCa3lNRgJxLYe4lmXnAveR76Ay6Qn4XFF2AB6HLRwjGOf77icounsOnLpqVCY+Ic3DbdRszntl2buGSD+Zn94IOp0GZy8mpakn479bBq9J89Hx/TWkNnVJ3v05AuZ9JX+gDkA3MELwsiitDYJ9FazFAGEx1iSdAon6F4d/s4Wdaz5oNKAoxxXfbpV+Oqq/t3r06JHEKyvkjcwMwbQwQs1L5dJJPj2wDIETV8B/7GKJfVQjrZIry9oJPkM+0Nj64bNERataik3a/wte0egMdH7nKzz9eblC6baCFmwC3Ygpd5y2k7hTdvo8RfAcPxsp+wnh6NhntMxxmf/8hLq8NHi/vVgo5LWVa3+X4trf4rl6qSTzn11wGzYNVkFdUP5cfiYbRWhuqEV1WhwsfEMomU8bcOo3BoW31Qn8JTBkmYPTKF4ATxU6LdlGyTzagKYtxr0HFqE03xXvziLcaT5ZYo4z56U/uOvvrXaz6NYYGFsZIf5MNs6v09zf8VXPJoq1xR7LwOUN6scpaQK3cDtM/1U8UHRz6PF22M2ryysr5Lt/HIrgKf7YHfmnQuNbiuSk41th49cFTp0HwcjcFrUFaUi7vF/h65VBk9dJG6OIP79gjGe/t5F964jMdQI/3vBKiHhFTj0C520A3ZAp9OOWRMr+rxA0/xs01VSg9In0VGUp+7+Cz7SloBkYIP3PV8PaJg+mjYPUPj6PC05NFfIuH4ZlYARsOvdCWcxtsXHs8mKl18058wulFs2q5KeozU1DTXoCmuslC2GGsSlMnD3h1H8smNbSf29VsOsyUG0hH/fv9+gyZj0e/KN+9hCHHkMpDb7kcdgoeXQN9S+zxAKgW2Pq5gNjRzfYdRkIA1P57iny15Z9KkcFuXlcUvaRrd9Jf5h63e6thbMJ5l0aAUB3BJ+xlREAIHisp0aFfElaNex91X8f2gp2HQe8Zh7oBnovbk3yyga7jt37Bly7OCos5F8XAsYthYmdO4ribiL/vzNSx9kF9IRHn0ng83iIOSj9i77DxLkw8+xI+T7Lnt5GwU3Fy8lLwja8L2zCeissouK/U+z0QZegMthVErtuBmP+gHjF97NUfTGtqruNKveCx2lCxl870VgintpNFZi2jvCesgAMlvpFtTKP7UZdTqrK1/ecJNvKq4zAV/chqfrFM+ScP0T5vz+7LgPh0GOoUoYGbXNbouTenvtN/kAl0dS9bWl1PjTtOgoSZFcJ1gacO1ljXFRP7Bt9CVxO28TzCO6TNlvkWyPYs648oGkaqoJdX1mLvJmjSXtvQSsxtnEBIL+QlKUHUdGsoVy6gLHu1I1SEc/n85C0aw1lR69lMXdQFnMHAMBgsuA7YyUMza1kbYCSdV8nbJ0N23sLClN8/xIceg1XaGz+lb9RES+9Aq+qsMuKkPTTOjj2GQX7boPVmsvrrXlqiU4qLPEAkaVKVfjNzUjeux5ctmbiQUqf3BCmLLXwCYbHm7M0sg4VlOa7iuUIf93v7Ztbu2PPyEuUz0s1BQkV2D1Mn5pST/ug1ULeo7cLmmo5KHxWImyz6qDYsZKlu7mmtqXT5D86C7ce4+DeayJKEu9JHGPu7CvMZpN8Sro1yHXY25TsKfv0z6hJT6BkLmlw2Y1Cv3UAsAyIgOvQyaAbEEei0twjXnd+jwvDuyGxAMSLQakCFcGrqlL88Arsew4FjSZ+zNtYWoDMf34Ct0G5mBpVKbp7HkV3zyNw/jdgMFkqz2MV1KXdYytUzVKVdWIfarOSKd6NdKrT40kPPr7vLAfLwZU0hqqTF6p43e7tzCODAAA3tj/HwOWdYemq/smVHj2vOlot5EftJKq1tnSPmXp8THtt55WgOP423HqMA0D4wdcWZaImLwU0hgHMnH1g5uglGizDQh04T/3iNHw+DwnftU/lxKrkp6hKfgoDMwsEfPgFMv/+sV32oe3M6vKc9FpSHnldIuPITvhMWyJ8XZefgezj++RmK9IUSbs+U8t1wnXIlHYV8qr6bmce3YW6vHSKd6McaX8QaWRdh0yGdUgPAECGBv8OlOa7yh/Ugtfx3joFEScQj35PRehb3rDxNFN4TRqdhil7+sClsw0aqji49GU0Mu8XKb33KXv7wqWzDRqrmpB2swBXv41Veg5F6PquH4JGusMxwAq1pY2IP52NBweSwWmkPiUslYzZ1A2Bw91QXdiAw7NuobqgXqPrtX5fky/n4kZUnNzr6AZ0jPgiAh5d7MG0METuk1LEnc7Gi2uKVbYNGdcBvT8KhKktE7UljXjyZxqij6QBChzc918cjMipPgCNhpi/03FrZwJ4zZpzudJqIa/JX/x15umBZXCOHA7n8KEwc/Qii3cA7KoSJPyzSer1/rPXgWGsnqUk69ge1Oa8UGsOKmiurVbJPWHpk7fw26TLKM98tS35HLbo32BKtHgq0rKC9hHAqtJQmAMAyDn7K6pTn8sZ3TbERy1D8LLtaFlzQFFoDIZaaxsYmSB06HIYGBrjv5Ofyb+gFR0mfKT0NbxmTrsLzZbkXz2K/KtH22St1q4zLWkt9F/re8sHfh5/BSueTkD/xcG49b3sOJzW2VwMjQ0weXcfAMClL5/i2YlMmddtDj2OqQf6waOrvbDPyMQAEVN9kB9XjsTzOXLXBBTzV5d0nbmDMXrOCUDPOQHC/WgLgv1WF9TDwlnksmzpovmgZEnva7eZHdFtZkep72vQSHeM2dRNrN23vzN8+zsDAG7/kIAHBySfWE3e3QdevRxJbVZupnhjVSjeWBWKB/uTcftHyR4EK6LHiwX2CvbL5/GxJfyE9F9WDbRayO/tLjlbSlVuDQ6Pkx6oCQAzL0+AiZ2xJrb1SlAQfQkF0ar5HqrjtwloXzCZKryOUfjrpog/eM3rq3igq7agjZ+/+KjlbZ4nXBDsWlGQBEt7H2F7pwHzUJIdjeLMR3LnMPXwU3rdxJ2rlL7mVUCWiAeAnbvIRoHX7d72+MAfAMDj8kn/7zHLX6qQZ5oaYsn9sQCAi19E4/nJLFEnDVgVOxHD10cg4m0f/DL5X6lrr4yZABqdppQgbTlWkjiXxvZup+Db3xnJV/JI7QwjOj55PB4A4B5ph9xozab6VRYLZxNE9TgNToMoXfWyh2/C0NgAq55NpFzMC+6p2Pv6/z5p72vihVyEjO2AYwvviQUej9nUDUEj3dFvYSeJQn7QJ52FIl7S7+PexR65T0rE2gHg46sjQTego5nNxfZu5EQd/RcHo8csf43cJ0BHK7tWZkkvmiGgtkizxz2vKx3emqvW9dooovS0H8YObgheGgW34dPbeyvtDp+r2pG6kaWNyms+PLYSyXd/JrUVpN6Bk29vlefUoxpffSP/e+1Vpv+iYADAta3PxPocAyQnKVhwYxQA4PHvqWJiD3wIBZWDv6XMtWl0GqK6q5clTVGa2VwxEQ8A3CYeji8mamf0mRfUJntRhkPTrpNEPABE9TitkbVM7Yi4IYnvK+S/r3/PvSMxe9DZ1bKNEyFvegKAVGu9NBFvaseCuYMxaW8tkXeipC46J+RTzmUg4bj8lGtlqZVtsJvXDzMP1bPU6LqIdw6xxaS9/bE8djIA4P2TI7A8djLpPwFz/x1Lei1AMC50kg+pffDqCInjZ50WX6NDTyeKfzPFkOQPr66PvOtQImA6/4rsWgWvAwnfr1DpOqd+Y1W6js/jgs8X/7KrryqEsTm1ee9fB7ZEWWLJcsV9ulujrA/9q4S1h+i+PT0icg26spFwU3nvb8kZngyYhGvZ9W2S3eSa2Yo9HP/z8V2t8E1Pu1kAgLDIaxvS0oDe3Z0IAOg4yIWytRZcIx7Q1H1flUVwCtJzdoBS1wn2e+qTh1LHCPY8drO424+66JyQv77+AbLvyA9WKHxWgpfRyheO0Ub6DP0aoFGSblSIa4c+6DdiM/qN2Cwxi4ckjCxtVV4vVwN5jNuS5bGTMe33wfDo7ih/MIDYo0ShFUOWZB/myHfID0RBoz3Fxnx8axysPcWzL03c3Q/vHR+m0D60HaYtcT/5PO2Lh/H7Ogp+X7etuwunRvmc2ebeqlnvaHTJn007jwjUlEr2KdYjncFDmNixXTyORI98xm0jAmLLs8n3L+ZoRpusn3FP+aBYTUKjU/t9r0kEFvOQNzu06z6o4NQnopTDq55NhJ23csW3XlyTnpmpPIv4bLt0Vl1HSUOrfeTVIflMOpLPaE/QjzQMjczQc/A63L4ox7eR4hzn+Vl3kZ91F/1GbFb4mo4frFFprcx/fpJbQVDb2R5GDthaHjsZv4y/KDXY9eG+RPT+OBj9lobi2qanYv2tBbqRqSGqC0XuYALr/NWvo/H8GPlzvDx2Mmx9LBE6yQfP/tH+z7gsGoryYOIs/hCjDaSuXdbmQv7Fz9+g05KtSl1DY6j+Z7zb+I14dFL07zp02CcwsXCiLMf868STRxwYGADNzZL7M5Nd0Mzlw69TwWttfZeEwEXCxtNMKX9zAapc055YOBnjowsjQGfojmCXRk0RUafANUx1Fz9pqPO+dpnui8ErQ5W6htfMw+bQ48J1Pzg5RNi3JfwE+DzZOmxlzAS5a1i6UF/j6JUV8rqCd8AIuWPuXlnbBjuRDdNWdXcOXRfx6hA4ylNMyDfVcWBkKl5I6dlR8fvUWsQDwM5eJ7Do/gS8sSayTYR8S/eZ1q40eWmNas1d/PAyOoz/EDQDA/ClKaDXCD6v7Y73Yy9vRdiwFcKgV8H/66sK2mwPrxIff1iBf07ZYsIYycX2/EPI97V18Kte3Mum7/xOuLNLcrYQSVlltJWIt30wZHWYWDu3iYe6cjYsnHQzSYehMfVyUtX3VdoDQGNVE1iWRnKv3xx6HG5htpj+2wBh28qYCciPLcMfM29Kva69PoevvZDvN2Iz6muLYGJGHPE/f7QPlWXppP7bF1eRLNcC67mDSxgCQqeS5mttWfcOGAU3r37C17XVL/H03vfCuVuu0/r6lv13Lq0W82el0ejoO1yUJrLl3K331sxpwP1/v5B6H+ThN3OlStflXfxT/iAlGOg8GzcKDgAAhrstwqW8nWI/d7OfAGsjFxQ3Zh9fS3cAACAASURBVCKm7Lzw2sEuH+Lay33C13QaAz3sJ+F+8V+U7lFARU4tyfdz0KpwAMDlLx5jzNZewvaI6UR2ikcHiQCbLjOI7A1lGZKD3zj1zSjPrIGNV9sUPRPkjj+aFiGWR15dBEVrOi3covFiUX5fR6GptBjZO76FacdA1L1IAp3Fgs/ab5C6dhnMQyPQXFWFhizpD0d0Fgu2b4xAyflT8P1iC9LWE37tFhFd0VRagsacLPh9HYXUtcTv0mHpauT8FAUemw2bQcNQfv2ycC/pG1bDNKCT3DU1RUN1kd7yTiHbdliho78B0nMlGz183AuFP7fOUPM60+vDQOHP3/UUD5506GiJ6b8NQK8PA6QK+bOfPdbY/qhkyd2xYJoTRhxp2Ut07XRB4AZUmk59sLYq76vg/qXfKcSxBeJFLxW9v3mxZcL3aOCyEHSb2RGuYbaYc2YY9o+9LPGa859Ht0vadJ0T8oO+7Ik7mx+DU0+d9S767g6hSO43YjOi7+5AXY3IetJvxLcSXV+KX8ai+KWoWISLZ0906bsMT+4Qx/G9h24Ag2Ek1W2m5QOCpDGCNknuLwYGLPQa8qXUuVvvrd+IzaS9tRWVSdGUzpdYeQM00GBp5IiSxixYM11QwRb5pdFAx6MSIlermaENSeAb0skVNIe6zhf2aYIrXzzGlIMDYWhsAE5DM8Kn+iH5Yg5eXCUyFnj3dUbGnQL0W0w+/gub4gtAsoVeQOzRNOGDQVtBtYgXEP/dMlj6RyB4aRQai/NRcOuUzEq77HLVY1+yd3wLAKh7kQQA6LCcOO0SutDweEj9XLq47bB8LRjGJrDq0ZfUXv30MexHjYPLOx+Q2vN+2QOfdZtQcec6Si+fI/X5rNuk0JqvGp0Wb0HC96oZBrSZpQsVT7AgKUONvPSUiqCL97bvfCLG4+jcu2iS8L2eF1tGGntnV2Kb7Y1qBCJ+a4Rm8om3B/0WEFXg7+5OauediGiqa5Yo4lXlRlQcbu1MwIro8TKLlE3Y0ZPSdRVF54S8/2hv+I/2JlV7VZfWlm7vgJGIeyxKyZYQfUiheV7mPIRv0DjhawbDCDnp16nZZCv8gpV9aucLTx3aCk24ShQ1pMPB2BtuJkHIrYuHt3kkotkvweERLh58iN7LWk456drChlQY0png8Nig09QrpKMIeU+JVFWBIz3w/DgRtBVzRJRxKfJdf2TcKQDDiBxsbO5E+NDVV7Clzl1frp5LizYRvFT0cMlycIXXpPkyx1NpuafR6Cg8+gdqniv2kEKj0YXW9pb4fR2FvIM/oeT8KZJffXNlBVLXLoPtoGHw+2qbULArs6Y201CQDWMlYxzU8el/nXjd7m3mA+kBp89PZqHz+A7o9WGgRCE/dG04rnwtuxCTNiHIkd+aQZ90buOdqI8g/3/6bepc8h7sT0bPOQEqv6+VeXWU7UWALEu7YL8+fdsno5zOZa0BgIIYzWajsbL1Jb0uL5GcU5RONxBmfuk3YjP6Df9WbExRnmbKp9s5Bcvsb703VapGCnAboVqO74QfNFOcxNeiOxyMvVHckAF7FlGVNrHyJgDCyh5o1R+GdKbYdbFlFzHY5SPhuKxazZTebk3PuZ0QMMIDAPDyOWFden4iAx7dJKf4K04mMpfYekvPfWznIzsvsiZgGNDwW2wojqZFkP7TZTK3fgWnye8ANBoYpmZgucsWTplbv4L7vCUAjQYTH3LBHnZeLhimZGuN87T3AABl1y8DdNGfW6fJ74Dl0UGhNTVFz0nbZP6nCJnH96i0dvCyKBiaq1dYTpcxMqShNN8Vn66wQNRmK5Tmu4LFIv+Nfh3ura034R4oz7f44heST3YFObvDJ3lj+aNxEsd4dLEXFo3SFqb+3E+sbdaxN9D1XeWLgLUVq55NFPPfX/af5HuuLoLKqaq+rw7+lmKBxLbe5nLdapY/Gge3CMmpP2ccHiRzv2UZxCnyqmcTwTAUl9Z0AzpGfBEpc31V0cnH98JnkpPyUwW7sUqhcX2GbUTsw59QXZENAKDRGOg7/BvSGGNTOzTUSw5+Um+PlWAZS48Sb703ZbLTtMYqUMUPH8WZdgRYGNqTXjMZJiioJ6qO0mkMJFXeknk9k2EKAEiuvK2R/bXGzN4YoW+R88ZH//4CnSd4C1+Xpok+c3EnMuDUyQYBw91xf7fkQhL+wz00s1kZHEkOR9LjWgR2NcOTa1WIHGiJb+eoH8isad94WfDYjUj/eg181m0Ct6Ya2T9sAQCwXN3hPm8pAJHbTeraZeCxG1GXkgTfzzehLi0F9enECUvu7u/gueRTNGRnCtsAoC4pHr7rN4PP5yFzy1fC9vSv18Dtg49BN2IK1xTAZTeAwWybgLe8xKvITZDs76kIvCbpp0by8J+zTudrS0hi8TIzzF9ohksXG7HoY8nuNpfO2pNcaa7fYuPCKXsMGi4yUr0O93bcdiLt5MUvVTudamZz8ed7tzD91/4wYDKEQo1dwxG6sWiCD88Og4WziZhgC3vLG2FvEX/XOY1cXPz8CZIui4o/Pf0rHRFv+8Cjiz3e3tcX6XcKYetljtAJXgANKM2olpryUNE1a4oapPpwq8u8yyNRkVOLyrw6YQVUABIDQHvM8kfXGX4wsRY3qrUU1OXZtRL3q+77uuLpBDw8mILakkaETfIS3lc+jy81vacBk4Hpv/QHQHy2Mu4VwcSGCbcwUcrIQ9NvSLz2wPgrwn1+8oSo0FtXxoapLfn3l/ZQqg46KeQdQ+zlD1ICOt0APJ7IDSQh+leFrxUIZQAI70l2CeBxOQjuMktmaskmdjWMmMrlKgWAmHs/oOcb6xXeW1uTfXK/RudPqyYKL2TWPEUPhym4VfCLsM+W5QE2txZ9HN8Ru+5xyUn0d3oPmTXq/2MyszeWmn6yNW6R5M9seSbhI9txiBsAIgBWwPPjGRiyrovEHPIAYGhiQAqibUvWT32B3XdDsOUjIjhTEwGwmkKSSwwA8BobkP7Vp6S2xvxcqePLr18WBq22HJ+55UuxsdUxT1AdI34qx2tsQM6u7ZL3w25sIyHPV0vEC8g6vgcdJqpW8Tl4GfGQpAuiUxHSc53w4F4TWnq4pOc6Yeu3NdizS3Tc37osCJ8vuVTIq35vBeJKkQI/AgH2wckh+Hn8VWF7XkwpNocex6gNXRA8ljjdain20m8X4OQy6YV6VEGRv7+GLAaMbcgi7uqmWFzb8gwrnk6AZ3cHeHYXncoKAiulWY0VXVOWD7c6bA49joHLO6PbDD/hXvg8Pn4aegG1JeKunuaOxhJFfGuk7VfV93Vz6HEsujUaxlZM9JjlL2w/99ljJJzPgUuIDd79Y6DENX8aegHv/j4Q5o7GMGAySEWuSjOq8cukazJdbDaHHoe9nyVmHXsDAEgivqm+GRfXUy/iAR0V8i6R1FYd7DNsI4ryn8DWIQjcZjbqagrlX/R/Ivsswcvs+/AOHIPqiixS372rn6Pv8E3oO/wblBUlwtLWB4aGJiRhn/LsKEK6zYZfp/Hg8ZqRnnRW2Gdq7gQmi3ChsHcORV1NgXBvHE49KkpfoN+IzaiuzAafz4OltRdp7sg+S1CUHw1Pv6GoqcyBuZXIistkWcHU3FE4N7uhAnU1hWhuJv+DNHX1hirUZGou8IXLb0ZmDSEeM2ui4WUucu+4mv8TBrt8BDavHpfydmK42yLStWXsXNBpDKRUqR+QMvTzrjgw+rzMMQVxZXAOIZ7m2bUcsX7/ocR7UhhfLtYHAJHTOyL6zxektkX3iVy10qz1miYvtaFd1tVDNdTksK7NfiF/kByCl0Wh6kUscs8pFo+kjSxaaoY1q6rx1+F6UuYaDoePCW8Zk4T8yHElKM13xdbvauBgT8fMd0zh4iVeTIaqe5t2aCsaS7Uvrai0zC2S2BIuO0D0/LonOL9OOVdWZdaXfR0NYX0XIPbOD2Jjg3vMhrU9UQAw5s5O1FbmyVxXUl/fMVuwOVR2EHPfMS1P9lT7veRxY/tz3Nguudpqa65uisXVTeq7r6ryvu7sf05q38u4cqn3v6aoAT8NvaDUWq0pSa1S+XOlKjon5Pd2O4yPHk1D5OwQRB+Io2ROWRZzRfsKch+J9fP5PLmFnirKUqWOqaspRF1NodT+lgG5svaWl3lHrJ/dWAl2Y6Xc/Tn2GyOzvz24mv+T8OcmXgMp8wyX34wr+buEr1tnpbFndaBsH5ZupsLCTQJaF466/MUTYRXWs5/cF5tDYJFvzfawo3jvxHAMWBGGASvEcw7XFjfgwd72yd6waXY6jqZFID2uXv5gPVqNs18fFKTeVXsednkRmDbqBdNbdgyD5bIwsMsKkfZnlM7VFZi/yAz+XuJGoPQ0Ljw7kIPrGxr4JNea5aukZ7yh4t76ziDSpOrqvdUFuM2SXaHiHxLpkslCm3runF3ZJuu8TtAMDWA5fDAqz2rGVYkqdE7IdxzljeTT6eg2rzO6zZMf4a1udpvwA7OQuecGKp+QS5b3OLsED8fsUGtuAOh9dQXuDVG8kqOi61K1P22tuqkKAus8FSknt4cdhd8gV3SfEwQ7H0tU5dfi8W8pYuPK0qvExH3LOWTx64RLAIC39vSHa7gd6kobkXA2Cw/2SM6lrGkELjQ8Ll8j7jQts9e0pvjBJRQ/vEL5mq87HcLGoUOY5GAyZXLMp/66GQFzv4KBifrH+kxbJ3RaRIiRxtICpB1SrtJte3HqRAP8AwyQkkwWyQGBBvhhR63K8+rvrS7AR9yDffKH6dEYnj9tRfbHKyidk89pliriNbGequickB+4vkebrmfiaSsm4rUeSc6WbYpmglzVheqc8anX85F6Xf3cz/I4Nld28K6uY2BmgYA5X8gc49BzOGxC+yB57+dtsyk9SpO853OhXzZVsOycEbwsCi+vHUP5M/ETLW1i9YoqpGY7oXu4KGDVyooITNyxXXUhD+jvrSq4+Q6As2cPGBiaoLI0FUlPfhf29R2zBbmp15GVfIl0TYeAYbCy7yh0kTExc0Cn7rMkztFyLgECq7gqe/XwewN8Pg8ZCWdQlCvuSmJi7ojAyHdAZxghPe4kyoslZ9OThZ1zMPxCJ4HHa0bs7Z0KJ/bQo93onJCnMn88INt1RlF6nFmMh2OJiqoCC7uhlQloDDr4XB5odBqaykX+ka2t5aE/vINnC/9A5O8fIvrdfVLHSUPMqt8qW4yBGQvcxibwm3no+tc8xH70KzhVmvNzLn/2QGNz62k/JAW2UhHsKhDxiT+uBo8j+Xg6eGkUDEzMYNkxFFUvnqm1niZgGJuCaWUPloMrmDYOMDAxg6G5NRgsExiaWYBuxJI/SRujiaquaYe2Ct04qMRl8FtwGfwWAMJvPEvF1IyahMcDxo8uw38xRAzXqDEsjBrDIlV0VYfX+d6qAruhEo+vESmhvYJGo++YLUKhnZt6A+5+g8SEvLvfYJIY9+o0WuocAtR1aencay4Ksh/i/sW1wnlMzB2RmUiOvzKzdEP0ze2gMwzRe+RG5GfcQUbCWUlTSqTvmC2oKHmBB5eIJBm9RnyNl5l3xe6Bopj17g7b6cTnht/UhJwlawAQluqKE+dgPWG0cKzAci2rT9acgmvzVm+A26Z1AIDGlDQUfb8Xnj9tJY1pvV59TBxK9h8ijcn+eAU8f9qKsj+PCddrvRen5fPB9Okg8XpZ65Ud+hu1D5+Qxmjacq9zQl4bYRgbibVxKuvR+yrx5slznYlfRbhYJKz4m/rNAWiubUTAF+OQ/MUpGNmaaVTEA0BttriLiR7d58j2lziSHI6pATEwtWTgl+hQrJmo3nvNsiOyAlSlxEgV8QCRojJ4aRTcR81E1Yv2y8Jh7OgOuy4DYekvHregh3DXSD+8Az7TlmhsDTPPjgheFoWmqnK8+Plrja2jCs+fcSgT7q153e+tspTkiwItMxPPwc1HlLs9K/ki3P0kZy5pScJ/B6XOQRXP75MfnJKe/I6OYZPEhHxxHpHxhMfl4N6FNeg9cqPCQt7aviN4XI7QXx8A7l9ci75jtqgk5OnGLNhOf0soUF03rgHN0BB8DpHQwXrCaFHfhtUwsLVBc1m5zD55cwKA65efikTx/+tytBTRygrmluuZ9+sJ+w9noGQfIdoLtxOxdvZzZpCukbVe1cV/YTtjilDIGzo5oOa25k+79EKeYlqKdn4zDwq5mQhcYeiaq89l24sochUz5xc5I9WnOr19sqno0Swndxfi3MFiHE2LQEMtlxI/eY83ZwEAci+IH1m3pujueTj2GaX2mopANzSC99sLwbJ3bZP12oMOoWPh3FG6MFHVYt9QmIOEHSvQaYlm/a+NLG2E7iacmkqk7P9KzhWa5eQ5W4wfTX3NkJa8Tvc2YMt0JK8UncB3ObsST5SwelvaesO5Q09Y2njBwFA8nWta3El0GbQKT64TNVbC+y1CZhI5YwmNRod/xFSpc1CFpa03OgSOAMvYGkZMc7nusTyueAY0WfhHTAWdYajSqYGkDCwun68Ap1DkQpa/ZiNcN65B/pqNAIDGFFEtjfx1m+D27efI+/QrmX3y5gSAnCWfiTbBk54GUlHYGVnCn2tuP4DN2xPUmq/y7GVYjnhD+Nrl8xVt4kevF/IUwK0TWRItwzxQFZsD806ueDDmO4APmHdyRU2CdF/qkG1vI3bebwjeMglP3qEmYIbBIhdNSPnmHPxWjkTqFvVSKymEhgpBBcz5AgZm5Jz77VlMSJtwtuiEBk4lKhs067O/6QSRl9fYjIGZa9zw28Y8OVfIxtDcSuGxjWWasXS2xLn/m7CN7K/xdbQBgYgvTL8PPk9+Hm9l4PO4SNn/FfzntE1Mg6G5FYKXRaG5rgbJe2XX19AUnUMNkZ7rhJvX2fhgZoXG1nnV7y3T0RKG1mZgmDBhFkA8SBtYGKM+vUjhOTp1ex82joEoK0xERsJZcJpqEdLzI9KYgqwH8A0ZL3xtZumGmNs7lZqDCgTiOjf1Ol5WF4DOMETHsMlyrlIOGo2O6vJssBulZ0dSBrqJCZrLyJ9xhpmp8Gd+E/lBg25sLLdP3pyagFulWB0YZSj78xiMg/zBKdXsQ31L9EJeDtLcYlr6rj8cJ/rHXxVLlJpuKdxbi/iW17acv7WIl+QfL6lN0h5bt5XeTIb/mjFtI+Q1QPDSKMTvWK6xhwRVCHIaBlfLENSyS5BcfB0V9bkYHrgal5I2AQCsjF2FwrqX1yykldxBZ9cx+DdFFLTWy2sWuDwOzFn2pHZ3qzD4OQxAdWMBnuSIXK76+c5DfuVzeNv2RG5lDJKLriHQcQg8bboIxwjWp5qjaRFYPT5ZmHZy4gJnoauNqtTlpMHMs6NCY23DqT/WBgC34dNgFdRF/sBXEE34yQvg1FQiPmoZLDuGwX30DPkXUICBqbnQklwWfQsFt063yboAhC41n39pIcwjv2p5FY4dpd6V8VW+t+yiKjSVVINbz0Ztsui7s/KR4lWkbRwDFQ487T50HRrqSiXOkfz0MMlFR1OQ/PKD5J86Mhji7ryySIn5C/7hb+PZvV3yBytA+dFTJN9ysx5dUHFS5ApkHBIk/Nm0eySqLl+X2ydvTlXgVlWD6SWqn8MKVOy7Rh1q7/0n9J0vPUhtTKc0dFLIMy2MMOvGJFLb+YU3kHNfVFBjXvR0ANQHx+oigRsmwKaHD+4Pl1xJUmfQIhEPAIXVyUgsVCy/rAXLEcW1qfg3JYok9i1YjsKfBe0e1hEorElGbmUsqR0ATAytkF56D+mlooJWSUVX4WnTBQ+zDmnUIt/aleb4jwU4s19xK5kksk7sQfDSKAQv3Y7475ZLHWcb0Q9mHn5oKMxRa72WUJ0FRI9kql7EoioqFiauXvCesrDN1rWN7C88XYmPWo62yqb11fpqfLWeqNz813EbbN5OFPWT5ztfmu9Kyi2vCK/qveXz+CS3GlXoM2oTXmbdh51LZ2FhxdY8uLQePYd/CSOmOR7/38WmJQER02Bu5S51DlMLZ5haOINlbA0AcPXui7rqAtRW5aOZ0wCABktbL5haEA92Th7dUGPuhLqaQtRWik4z+4zahPzMe7B3DcXLDPG6Lxx2LfqO2YKqsnSYWbqBYcDEvfMiNxNTC2ewTKxhau4s3Ae7oQKVpelo5jSgvCgJAA19x2wBu6ESzZxGmFo4gcttwv0LaxW+pwJq7/0HXn29ULDym5uRs2i1sL/mxl1SUGhL9xJpffLmlAenoEgs+DRv9QZ47toibC//66RCc9EMGHD58lMYWBMnxp4/bkb98wSh/7y09YR9hcUwdLRH3RPNPwQCOijkTe2NMeOSen5MrxtJ62RXxNOjGt08p6GRU42badRYOQT42fdDTgX1edo1AYetvp8iAQ3+s9ch468fwKklH//adx0s9I1PP6J+bQTXYVNh3amr2vPoUY76/EzERy2D3/urwbS2b9O1g5dtR2PJS6T9vq1N150+uRx3HznAwUFz8U/A63lvZXHn7EpEDlgOlw69kJt2A9kpVyT6hxNim6CxjuwKcefsSviGjJc5R0T/paTX3p2IAoqpz46hMOcRGAaG6NxrrrDf2bMHnD17COcHgOib2xEY+Q4c3CJQmP0Qeem34RU0mjRvbtpNVBQnI7DLu+A01SMp+k/weKJ6BfL2AQAPLn0OE3NHBPeYDRNzB5QVJiLx8a9S7qB86mPipPp/M6wsVOqTNac8X/OXGyR//rLnk09mBMGnkuYTtPGbuSTffGXWA4Cam3fBrVYv5awy6JyQF4j4lpZ2gfW9JY2VbLCsmG22Lz3U4zH6PeHPFXEPEbw0CvUvs9BcVy1szzn3a9tv7P8IrOShrmNhznTE3Yz94LewTFmwnFSykFc1at4XXBUYBjQcfNIZxmbkKpXqBr3Gf7cMvu9+Apadi0y/36Tda6T2KYK5dxA8x81Wa45XieS7P6PnpG1g11egPF88QD0rVjOuE6m/EP9uzL07wXPcBxpZQxIsexcEL4sCn89DwneacykCgOt37IXVXCOCi1FVxUNpvuYDp1+lextxbCkYpuS0rY9HKO42GH2TfAItzdVGlgtOWtxJpMWdlDpWnvsOt7lJ7pj6miK5e83PuA1A/HdSdB8t13p0VbZApQZZwbrtXedG89i8PaFNi0XpnJAHgPpS+T6H2Xfz4T/auw12o0dTWPiJV+41cenQ9huRgiHDGBxuAwzoLDTzGgEABVUJsDZxRy27BEFOQ5FTES0c72PXG1ll/4HHJwcW0mkM0EATtkfn/I3e3rNxL+MArIzdUNXwEvKobiyCr30fkj891RxJDkfS41oEdjXDk2tViBxoiW/nKO63Kou037fBsc8o2HcdLNbXVFmKF798o9b8DJapXsS3IqAPIfSYJtZw9usr1q8pIS+gJiMB8VHL4PLGW7Dp3Euja7WERqMjeFkU4qOoD5Q/dsoW4ZFEooFff67Hhi+qSf2yXGeoFPqvwr1lmLKUEu569LQ3Aleb6is32nRdGl/L/I4BgEajSd3UvOjpuLzyDjKu5ZDaWvvI91gYjvD3gnTaR35YZ8J3LbPkAV4UXGuXPajiR6yJL0hdp6WfuyLtVEHl+yco/rT7bgjm9YkjtWkzQQu/Bd1QueAwdWgsLUBjaQEaCnPAqSoHu6IYzXU14LIVC3p8nf/NBS3cBLphW56k8v/v460+6blO2P1jHbZtVi0TxuefWeCrb6rlD1QBlr0LvN9eqFP3tuuFT/F45LcU7kfP6wDLjAFuMx+cRqrcPjUHn8+n5HhCJy3yTHP5X8oOwbYaWdvewg8l1anyB1IAn88DjUZHcfWLNllPm/F7bzVSf90k1ibwB9WnoWw78lKpzcLh0H0oyp/fR3MD9T6Fpq7eGhPxvOYmFN29gOq0OHCqNZdu8HUi8YfVMHHugA6T5oJu0BYPXzQELfoWiTs/VXsmdQtBaUrEA0BjyUudu7cZ287BaWJ31CaIgkJbZrHRo0cSjbXUptLVBXRSyA9Y1x1Jp2Qf6bt2caR83QCXYfC064rLz9um4t2VOPXcCV4lmNb28Bw3Gyw7Z+RdOoK6vDQwre2FAt5l0AS8vK4P6m0LNs1Ox9G0CGEaSnVx6DUcDr2Gk9rY5cUof34fZTG3VZ6XxjCA15QF6m5PyMvrJ1Aee5ey+bSZnpO2aTQ1pSzqC7KE4o/GYCBo0WbQaJoLFqUbGCF4WRSS93yO5nr1HyYHD2Fiy3ZL8PnAmk+rcfliIwW7pAZdurdl1/WFBV9Hfojtg8LMejh0MMbicCI72xcXusDUyhDmNobYtzgRTy+XYuIqbxzfnAEA2JPcD3MDiO+KUfM9cX5XNmnO4R+6wz3IDMbmBtj5QRx6jnNEr4lOoNGAq7/k4dm1MuxJ7oeacg6KMupx/fd8PL1cis/PdYGLrwnKC9hIe1KFgyuSETLABvP3BCPlv0pkPqvBqahM7Enuh8xnNeByePDtYom5AbcxfrkXaQ8nt2dq7J7pnJCvyqmBpYc5PnwwFft6HhHrt3Azw/TTbwIA0i5ni/Wrg6edPtNFe8HncZF9iigv3WnRFiTsJAf3WHXq3iZCPvTcWtQn5yP1E+Uq5Epzn9GkWw3VCFxoeFw+pe40LU9TTN184Nx/HFgOrnAeMA7OA8aRxjYU5SD9sPzMNQYm5giY+6Xaeyu4dRpl0bfUnkePavC5XGHwJI3OQNBizQnPgLlfobEkH2m/q56mNz3XCRwOH6tXVoNGA77fZQkGwwp+nmRr/ZZvrODuxsAbg1hYsboSX66zhGdH+bEwVKJr91YPtYTPJVz4nv28GjwOW87otuPbyTHIf1EHANj+sCeW93gAJ28ToVAXiPYh77vh+OYMTFzpjb82iAy7rUU8ANw7XoiafaJCVDO/9RebDwBW9HpAanPyIopVfTbwP+xJ7oeDK5Ixf08w6dpTUYRA3zk7Dg01zfghtg8AzQr31uickD88/gzm3JsCA5YBKVvNqB8GksbVlzbgpuPPnAAAIABJREFU6mfaZT0LdB0OJ8sg0Gg0ZBTfQ1bJQ8rXoNMM0NPvA5gy7VBcnYzYbPHyyroIjd4yUwoNRlatUqxRUK5ZEZ6NbpvTmNeVurx0pP0p+rJnObjC3CsQNiE9YWhuDWNHDxlXi1BXxPN5PCTsaB+LtB7J8HkC4UlDp8VbQGMw5F6jLCx71QNOx79ljH+vsvHRLJGb1Yl/GpCe64RJU4zxz98il7Spk03g7vsSaYnO+PX3OjyP42DzRiusWkNN5U1l0cZ76/x2L7jN7C8MeLUZEITym4mU70uPdjFsjju4XCJM8vnNcgAAu0HcXSbmSikCe1ljyCw3obCWRk0ZR2a/NDhNPDCNxf8tzPyWqHD+4JSojkpDDZEOlNcOcac6J+QBYH/vv2HqYIIZF8dL7P9z7GlU51PjbysIOJXXJsndZljntUgrug1LY2fYW/iR+vyd30BDUyWKqpJJ7SHuY+FiTc7WcjdlN+rY0sv9Duu8FpV1ubAydSe1O1oGYljntWhoqsDtZGpzncvC3DsINRnU/sEt+e9fBC8lLAjx3y1D0IJvkX3qANxGvAOWvTOyT+2ndD09irHrZjDmD6D2CJzBMoXH6BkwdfcT61MkYJTBZMkdI4u8S4dRmfhErTm0kW7jibRzj04SaTx7TmrbvN8DL87HjRFU/B3iI+F7IrWbkaUtOn6gXlrS1qiadWXDNxYI7iheIO3fq2ys32BBEvI3bxMW0BOnGjBrpinuP2zC6JEsrKL2V1EB7bm3LlN7k7LWeC0ZqdVC3nfMPGRc2A8et1n+YD0kbAN7wNo3HGlndyN8iB0WhhFGWCcfE6nX7F2UiD3J/RB9sUTp9Vo+GChbC6WhphnPrpUh9mop/LtbyR3vE2GB9Keai38BdFTIA0BdcX2bZKT5N15UAOKN4JVibfKwNnWHrZkXahtLcO/FXmF7oOswMREPAHG5ZxCXewaA5AcGaQhE/O3kH9DQVAUAsDP3QaTXVBgbWSs8DxWYeXSkXMgX3b+AovsXhK8TfyT8PJ0HTgCfx0VdfoZK84aeWyu0snuuGA/zLj5ozC5B4R+3UPs8izROQOmZR8jfd0XqPK3bG7OKkbJgn7DNLMQTrvOGg2FmjLILT1D0l/jJUfDRFYifvBUWXXzhsWIcuHVs5O44S9qTNmDrbEjJPOZeQXAf9a7ErBq1WcnIvXAIXLZivsZ+738mf5AU0v7YjsbiVzOg7tFJ8t+T6tJMJNyQLKzbWuSrSlNVGeKjlsHCJxgeb86ibF4jSxs0VZUrdU1ZmWRB4O7OQHmrvjkfl4NGA1Z+VilMOzlirPKCRJO0972lG5ItoY35yr0fbQnDiAVzVz+AzgD0Ql5p3Pu+BRqdcOtaM/gR1p2OhLGFATZNlO3CWf6yEb+sFOmo+XuCETLARvhamqV+cfg9bLlLFOZaGKqc58bSrvfx5tIO+GBbAE7vyELKf7JP0WZu8oeplSGWd7+v1DrKoLNCvq3g8poUapOGrZmXRGt9Uv5ltfYlidbrlNako6w2A7Zm3ujhOwsP0w5SvqYkbML6oODmqTZZ68VB9V1drAeGwGP5m8ja+A8KDt2A4+Te4NaSLb8Ckd5S0Lek+lEqOv2xFAnvfCdqpBGZpVqK+MD982Fga47UpT+DU1oN7y+nwemdAWIPAQwTJjr9sRRV95PxYtEBmAS4iu2pLTiaFqHxNQQnLbymRpQ+uY7CO+dUnsvYyQMGJmYqXVtw/cQrK+IJyEe+NaWa8+F848YS/I+9sw5v6mzD+J2kbVJ3d3cBiktxGc5g6IYNBmzAYMhguMP2lfkGTBgMhjsbjOG2AkXaQkvd3TWNfn9kkdN4mjRpye+6erV5z2s9sfs855Hi6ymwCnfFvck/AwDYdBb6nf0ARlbG+GcAL85h0PWlqE4qhFW4CxLWX4LToEAkbvkTIauG4NWeayBRyOCy5VvMajOSBJZeVdJ3tiRg7jqlrfLDBpQjI88J0ZGlqKrk7dnOjozAIAMEehN95Ol04XMhK7e8LqCtc/vq49/Q9a81gse6nFM+cMLH2t6CTuD83lyYBocCANLXLAfNwxPshnowK6R7FAAQiHgAqK1gYOvYeMJxftArQBTnawc+IvT7boHid4dX9SG6NovOy/9b2rrn92bj/N5sicdExwDAhmGPFd6TquiFfAfnWfZJDA5bDUsTlzZbU/RNqUk8Rs9C7sWDrZ/nk7FInLALHAbPkpL3zWWl58jecQoR59YQ2tyXjASniXjRZ+RsTRDtaSt+ReSldXB4uydKTz8k9GVW1CH/+78AAIwS7fjOArIrt6pT6DNqKsGsq2nVHF4T5qk0jllXjYo3JCMNn+I0zf2/XDYHSduuENr4At7QXHjXJX3fPeSc4H1pD775MR59cBQA4DIiFFmHH8Eq3AVFfycrtXZS7HJY+IXDY8zsVv0PnuPnIees4i57dDoXXC7w5IUDof2TpTVgKWCkNTUloaFB9+q6iNKW57YhtUinxbsoVCsH+Z06OKZBITANDkX6muXw28m74KPn5sBlzgIU/vKj1HG2Qd3baosdlnYt5P1HeCFojC8cw2zB5QDFCWVIOZ+BjH9y5Q9+Q2BzVAvy4MOsq4Khedu65iiKuW+YWuapuZ8sEPGqwmXxfO58Nk9F5kZeNiWbIVF4MVqyu01LnKbHiAn51KU/tWpP6qCuWvZ5qShS/O6UNJL2LgfNwRWeY+bAecB4OA8gxr5UJz9B/tU/AAWCiCg0U5X28PrAFpXGtWcYdOl+m61NPXl98NfoEvs2rDu5C6zvbDrvs4hZJ8yQkX/+BWFcbWopAKDgYiIit48B1c5UaSEPALXpiUiKXY7Qjz9vESivOObewUqP8fNQPZd8TqqLzlvnAe2dW12DbGAIlx6jYB8mrIocOVfyhcezHyXfgbAN7gGPmHckHsu7cxLlrx5KPMbPOPN8/wpwORyEztgAI7OW/tpcPPtR9YJcBsZmCJ8p/FyU9j/wcZoxGwU//SDWbuzjK7G/iYMHXHuMhpmL8Dj//xJF3rohU9eAaklMfsFsrEXysV1gM+S7Y7Z2vC7QLoX8uJ+GwLmT+BWwRy8XePTiWZ7z/i3CpQ9vtPXWOhzFdy/D/a0ZWlk7bFmsIDUh3/1CEzArVKvE2JK6Z5kw78L7UPLZNJXXKEF7tqfMN3OjE2QeX9hXPYGu9NICvP5pK6GNam0PlyHvwCo4GlbB0YJ2dRf/0hdzUj8GZlTELz8N6wjZmUr6np6HW6N+gEWQo+BiOmrnWDxfcx79zs4Ho7J1tQpefrkSBsZmCFqo2oUaiUQGl6uejFhZKS5gsbnwDy0S+MW3Fs9feZVPc2a3vqCVsmj63Hb9aw3BIh/x60IkzBYXitpAkuBU9xzu/SbBKXoYkg5tktrHtddYwoUEERI6LYiVK4QlQbWwRcg0XqBzxuX9qM0Tj+drSdXt63Ca8i6ytm8QtJmGhqP8onhaaHWcP6/BM2DtJ/mOsKGJBSLm7EB1VgKyrh7UyHhdot0J+Ym/j4B9MC+Ygc3gIO1KFgrjS0EiAa7dnOA3zAtkCgnuPZwx4ddhODNb/b7obxI1KU9VEvJmHgGoz21dRdr0w8SAu5YCTpPiXhWyt55A+BneF6p5tC+4LN0vEa3LNFeVoeTuZZh5BsA6rLv8O0Mk1apd8+sTvGnQzGxBr5ftu6oqkdvHwCrUGaV3M1CVIN3K/PijE+h3eh6qnufjxrBvAQB2PXiFVLKPPgGrvvX5rVlN9WA11MLA1ELpsXZdB6Ds0XWF+rq6UVBdzUFDPfHqPSPPCb27lSEwvIg4dwvruyriPmf2pwIxrw00eW5b3iU1sjNXeg1N0VIcq5KTvbmmDIamVkg8uB4cFvHOJn8+QxMLGBibSa16zRfxycd3g14lzJhEtbRHyFSeq6fvyPnIuLxf4nhp8EU8q6lOIREPAJXXrsCm/2D4bOBlx+K716SvEb+QED1/oqJemYsOvghvKM5G6rmvCceCJn4CYztXWHlHwNIrDDXZ4gYnRce3B9qdkOeLeEkZa1IuZuL6el5k8ML46XCMsGvTvekR4jVxgUop3EShlwsLpDQWigfmMeu05zcuCQ6DBUZRFRze7gkASJy4W2I/7/XvIGvrCcFjAytTsKob2mSPrYFmQsahhCgAQr/542mdMdm/dcWhyAZGsAzuDKe+Y6SmjmwqzkHpwyuoeik9cMgmsrdK69PLi+R36oC4hQwFh82CvVcXvLq9jxD8Kpq1htlcjycXNik1d/zSk2JtklJPNmRX4M7bRF9pvitO7kn1FR1L2bcJfu+uAM1euVghxz4jFRby+362xtyZVWhoUSKezQIO/m6N4YPKBW1ff6eeu4C6gKbOLdlIKE+M3W2R/Y16jHIDY3hCs6zsJRJfHVXLnKrw6g/p/v/PflwuELh+Iz9AyinphbQSflkr5gLSXFMmmMPCPUjmPrgiWXbMXP3gP3oRACDx4Hqw6Mp9L6V/1ja1N6I+4H0+sRl0MREOACmn/gdr/y7wGjQdPsPniF0gKDM+ZOoamc+VLtDuhDwAVKTKvxVe/roKdoG66dvdljhZtt4XsT43DWYe4jm95UIiKeTXrAiZx78Ra0v9dbta5paHRfcAWET7wtDeEgBg1TcEFDMa6DllYn7tGeuOIPC7+QCEfvOiJM/+BsG/Lhbzk28P7jaHEqIwI+w5fk+KErSpaAQnELJY3KLYXFGMyoQHSgWgmrr6KL02t40KiSkK2cCozday9+wi+DtswIcofH0LOQnCjEF8P/mek76AIc0cTHr7Fp/ph79QS9YVafj5U1BSLP6eT0tjwd+f+FW7ZYd4fIK6/OOdNy+BkYcLOE10kI1pAqt9zuxP4bF/G0gUMnLmrhW0uX+7EWQTGkAiofr0VdRcugkAvL6GBuAymKAnZ6D0y4NS19TEuX0x8zuNZK25cfszgZhvD1BbFj9sQWv9uLkc4WuWL+Jrsl8qLeLbEn4F4pST0tPkVqXFw2vQdInHlBnf0n9eF2mXQv7RDy/k9nm8LwEjYmM0sj6ZZAAOV/dyxXbxnor4rD8IbZGebwNQLvd9S3JO70PoMuXzSocu2Y2XX61SeV15cNniX5rKooiAro1LRW2cYm5CjJJqJE6Ufq4ZZTUKramrwp5BV7/wLX1wBZUJD6TePlYUExcvpcdU6limGq+3P2iztViMJjw+v/6/RyT0nPQ5QciLEtR7DhKvf6XW9X9L6IyZEU+lPm5vvHrJgpsbBfn5xM+loGADJCa0LumAMjS/zkLRRqGV0eGTucLPSg4HXDJJ8DcA1Fy+idq/eOnzPH/dJRDyJEMDrfje82GU1rabrDWagMvlgEQit8nFvZVvJLyHzAQAFMf/jaLHV+SMEMd7/TZQTEzAKCtFwb5vwW5QT1FOWTDqlK8t4NF/cqvG6yLtUsjb+lsj+45s6wXfBUed0Jm1oBlaYEj4p8gqe4DqhnxYmrjCytQNjzMOq2WNULdRMKc5gGYo9DnsE7gQDFYD6ullqG8uQ1rxLbDYRD88JrsJdua+GBaxDkl5F8EFB+HuYwXHlcl93xJVg71IFPW+vILmbYKBGdEXU92Bj3rantK4v+V3UgAKTXoVQGkw61uX7lLdmLh6t9la5XnPRB5Jv3PWVFcKYwv1ptcjtU2GWjG4bDZIFNUyrcjjf3vqcPmaHSKDxau7xu4hipryAleCBT48zBDLl5hj9vzWCwt6cgbhMS3YB/W3HoEW4of6e09AMjAALcgHdbfiAAAWQ/rArF9XAACzWPWiVJo8t5IYGLMdt+5sQFTkXBgbWyMv/wFy8+4CAIxp1ugWvQT05mrEPVb8AtTQ0BQ9uy0Hm92M+/+qbvxShoDxS2Dq6NUma0mDL+LLXz5QScQDQNZW3l1mz0/WwHvdFrCqq5D/4zdg1WjOBVaVoFlzV6F3gTqCbnWBdinkuy2KRPzPsrNlRM8LV/u6t5O/hoNFIDp5TYK3fS9AA3dc3GyiJLYbGZjCxswUNmZeyC6LExPyhhRjXEvciQGhnyDMfbSgPbX4BrJKNVdRTB7WYd1RlRTX6nnClsUi6ctP1Oaq01bYeJgiZmEgIka5YXP4BW1vp1Xsnp8hyBv/zc1QOLpTsf6d11relRCSgfIfZ7qUscYmslebrufk2wt5SX+BxWiCd6dxAAA7j04ElxsAMDK2BFvBAD5FkWQboBrz1P2xtGhM8X8i+PvjwYkozuGtb+dqhP/9FYaZEU9h42QEj0Bj5Kc3ibU9vy35Aq3q5SPYRPRU6//C5/5dBoyNScjIcyK0b15fizu3ZZ+/9AwWRgwzVss+bOdORONHvEwyFAszVP52FvV3n8Bp3SIUb/seIJPhtGYBird/zxtAIqFwjXQfbEVR97nlZ63p+tcapKz8HVY9/JH3EzETnbW1H54+5wVy8t0lDAxo6BT1Pm7f2wzgP8F/dxM4clIxk8kG6Bz5Pu7c3yoYl/Dyd5SXK5/+VBFaisiGkmw0FGehsawAjLoKBIxfqpF1Ze3DLrQXzF398OqY6gHUOf8T3kWx6NoDDhPekRjwqi2MzDqey3W7E/I/dDmCvqu7YmH8dGTfzkf63zkoS6mEIc0AjpH2CBjuBccIO5SlVOL0u1dg5SUeTV+dLT1/sjxKa19LrNQqCUX7tXYMHw6XjeutcKGRRdaJ7+D9zodKj3MdOlktQh5AuxPxAFCZ24Cza54iYpSbtrfSauJv1MgsDqVt2E2NSld1bXmHR5u4DJrYpusVJF9H17HClJ//nl4Nv66TYWbjgZrSdHQdtxX5L6+CYkBF0o1vNb4fJoP3/m5uIqp8vogHgNgrYTCikXEsjZeOlMsFmM0csbapAU8kL8JpvTueLAK85OeR52enaZmlJmZIqVJrGXm5wXnjRwCIaSjzlmyD44q5MPJ0QdXxP1F/l3cuqL4evIEcDqh+HoJ5Cj+LhfPmJSDTqKg+8zca4uS7rkpEzeeWUVEHkICEuT+iubAKQXumiwn5ikqhIYF/57h716W4/1CYaKCxqRw9ui3DAzkW9h7dloFGtSL4z4eHTMXNOxtkjFKNTh8IL5xUSQ+pTpqrS/Hq2C6QDYwQ+f4uUK0c4Bw9DEVPVAwuJpHgNG0mzMIiwGWxNCriVTl3jeX5MLF3V3m8LtLuhPzCeGHwgleMG7xiJAsk+yAbLHg8TeIxSRlv9MimIT9DficpWAZEoSb1uRp30zaYO9Cw9MpgZMWV48hCXjnnjYljsO+d2yhOroGDnzkWnh2AzeEXsDFxDP5Y/Ahv7+6Mk588Qfo92V/KFEMyll8fCgD4ov9VcDk8EbPkr8H4ftxNrLo7HNWFjfh+3E2pe9FDhFlXpbSQp9k5a2g3uk9u0l/ITfqL0JYWJ8zi0XPSF/CKGof6qjw01mg+sw+HLf9CvaKIgf8tykB+epOgbe/fYWJt0tCF4nZ2rgUoyXWFo0frglsZ2fmSfdg5HJR88bNYs2hf0b85jU0En3pJfRRB3efWyNYc4fvnI3Eez+LeXKKYG5yhAdHFjsVsgpmZpfz1DM3w5Jn0CqRq5b8sAYqmdtQkKaf3AgA4LAZY9AYY0EzhpIKQJ1EocJ75Pkz8A8FlMnTKCi9KdcYLgZDvKLQ7Ia9He6Qf+hx+761Uepz7qPdgeMca5U9uKjXOY9Qswd9Vif8ibFksGguzwWoQ3lHJvXRQ6f0oysTPo7GtMy/47529XXFi2WNsDr+AFbeG4Yv+VzHzl94Ed5nUW8XY2f1PLDw7QKaQj57shYGLg7CnD88XcfX9EbiyOwkvLuTB2s0EhsYU7Oh2WdC/1yxfBA5wFttLW3MivbNOW+Trc9Ng7KjcB7RVcDQK/j6uoR0pjiazqahKa6u7yoNqTMbHX/viyyWKGwmWDU3CgcdRSH1aD3NrA1w5VCqx7cElyb7m5r6h6tp+q+hI6Sf5qPvctgx0VbQYVGr6JTg7dkZRCe+zysLCHanpF+WOS0u/DDubQGRm/6P8Zv+DYkRVOI88AJQl3JE8D1U9blbKknhwPezD+sCtzwR0WhCLFwdWgcNWLLGH26KlKNj/HTjNyrnhcZjNIBtSVdkuwmduQeJvyt0xKXl+Ay49Rqk8Xhdpd0Jeb03XHq3Jt+3Ub7TSQt7CX7wYgyqZSVTFo7MNNiaOAQCBxRzgWdA3Jo6R6vN+94DsDDcDPwrCld3CGI8ru5MwdEUoXlzIAwA0VRMDk/u87w9jSyOJe9EjpLEgE+g6UKkxbRmcJw3PcXO1vQWtwPeD58PPWCOauaZlHwCY11X87p6ktraGRAKcXSgoLOC5mJDJwKt0RwzuVy6WyWb7btXdO/XIprDoMQbGbAedUQMLc94d+/wC8buYJDLxvV9Q9AgDY7aDxWoCg9kIH69BiH9+AM3NigfE2wb3RLESlmxL73CJVvnwmapVy1UHZUn34NZnAgAgct4ehd1P8r5RzRjRVFEIUyflgvwrkv+FbXAPGBgrdwdWXeN1jXYn5PVol4a8dJi6+6k0Nmx5LF59o3jlO21npLn/Szr+2ftKrD1mQSD2TbqNmIWBuP2DeLCnvY/sCoSFr2rgGmaNhIv5AADXMCsUv5b+ZVGR3YCc+FyJe9EjpC5TtfNj6uGPhtw0Ne9GMSg0Y5j7aM9K3G38dlAMqOCwGIg7uxYAEDlsBV5cVT7drK6jSjC0MvE9v/5ujfWf8gQ6xQBIzXLCuJEVuP3QHksWVePyRWG+bzMzErJfixdQUlcu+bZG0+dWEjdufyb3WFVVBnJybys8VrS9uOSZxD6SaK4pA9XSHs7Rw8BhMlCR8i/IFAOYufrDzNkXeXeIBdIaSrJh6ugFu5CeaCjORGVqPADAxM4NgRN533v1RZkwc1a+NoY6EC1IFTFnBxJ+WavyXH47Y2W62aSe/1YQM9BpQSxSTn4BelUJqJZ2sPQKQ8kz8aJhubdPwDa4h2AMABQ9vgJ6VQkoRjRY+0bB3D2Q8P/IGs9hNqPk+U00lufD0NicMP75/hU6V2+kJVpKAqZHnVxN2NaqIFllyDr5favGhyxuP3mBe8/xA4lMgqkNFW4RPP9PKxcT9P8wEMUpNei/KBBWLkJ/zH4fBBB+S+PIwn/Rbdp/FggS0HWqN44skO73/vuChxL30tZ80CsRg6d0vGrJnmNma23t4EXaK0zTc9IXoBhQUVVEzMrBam6Ag3c3Le1KcwS+r/wt9NKHiltXu3QxQl4ez/J+8DAv/XFiAhP5+WwsXU60/F0+Zw97twLYuRJ/2iuaPre6jmjlT9eeoxExezvC3tsMr0EzYBcinskn9awwJsFz4HR0WhCLTgtiBSI+5eQXyL72m+Y3LoOMy7zYBIoRDYFva9CoxuWi/JWwsGLQpBWImv85gievhkv3kVKHPftxOaH2iHPX4fAeOhMe/ScTRLwi48mGVDh3HQ7fEe8rPF6XIHF1MBMIiUSSuqmF8dPxc8wJMOplp5KKnBGMXss6611xNID/rE9BtWldXunqV0+Qf0V75bHVjSxXG22iiu91UqzkD21+6smW6JLfvKq+5tL+Z01BMjBA6BL1ZZhSZf89J30h8IPvPn6HwCJvauWCkJgFeHxetjgLWx4LLoeN7FM/tioYvi0IXbpHpboWypzXW/ft0b83Lw97Rp4TBseUIyuThf2/WKNvjBGCfYX55f+944ge/cTzzfPRn9v2iamjJzwHToORuS0Y9VWoSH6I8pcPpFZfpVrYwveteTCysENzTRmqMp4r5ZqjC/At7n47pX/2Khr46tRlCOzD+4FiRENjaS6KnlxFXb78Yoxmzj5w6z0eVGtHcBh01GQnoSr9GeoKFLvT6th5MKx9ImFs6wIWvUHp8arC5XLVUBu9nbrWzL39DvLjinBx0Q2Jxxc+mQ604vSELYvVuluHutmWNBLrwi6Ltdt6mGLkmlAE9LWXeFwSaQd3IXDeBhiaW6m8H6uQaFiFROPl3hUqF5xSFwYmZnAdOgXmPiEAOuYXjDrQJcEuDWZdtUqvy7DlsW32vFv4R8Bj9Kw2WUs2ku0lFENjsFmKFZAjkSmEtLRZJ77TOeGpqtCUVSRLEqOGlQtyyCe8YCIrkxckOGgIFRfOEYVcv8GlKC9wxZr1NWAyhescPNwg+Ft/btsfDSU5BOu8PJprK1TK2S5aa6E1qGMeUZEuSbDLEvgtKY6/huL4a0rvob4oEymnVK+FUPL0H5Q8VT3IWdu0O9eau3t4Lzq37s7osbiT2PG5d94RiPgDvbWfjULXqchtwKGFj5Qe9/qAeoJxQpd9Ab93P1HLXMpi6uaLsOWxCFqwRSDi9bRvci/8qvLY4A93qHEnkgmav0lHRDwgzdoR0GMGSjLuqzSj9zsfImx5LJxjxsrv3AaELY9VucJ01inlUhHW13Px+BEDdXVcjB9VQTi2fg0xBqYwi+cfv3OrJb7YZSX4kcWbfG716D4cuuS7Dno0T7uzyCcdf42k468x/cJYdJoVgk6zQnCg1zGETPBH7xW8ioS3tsYh+Vy6lneqPWYd6A6fbrZ4ejYP5zYlCtoDYxzwzp5OOLHqGV7flp3n3MKBhnmHe6I8qwG/LZAs9LNOfg/vSYtavV+avavAJaLq5SMU3TwHjpRbkapiaG4F97fehYmrctHxiqKLbjVvIk0leeCwmCAbGCo9lkKlIWx5LF5+vQpclmIp1xTFtkuMzggwPoymGvSc9AUaa4tBohggYsgymFrxihQVpCiXYaoltl1iYNslRvC4JvUF8i61jc+vhV8472KJpPpt2Yb8DJUCoKe8LZ720tddvEhUa/zh39Rzq0e3ydwsOSBWV/PJdyTanZDnc2TMecy+PhE0KyrmPZgiaH+8L+GNFvEAcOPbVBx8UYVlf/YntNt6mGJXv3+wMX64XDeaVTcGYWv3qwjq74CtiSOxPly8f0NeOqoS/4V1eA+17d06tBusQ3mBdlUvH6H61RM05Cn3fNIybWq+AAAgAElEQVQcXGHq5gvbzv1gZGGjtr21N1qmV1MUsoEhOCzZMSi6TPqhPQiYIz2jhTxCl+xBxpFYNJXkt3ovZl5B8JowX6kxxXcvwbHncJUygShD/KWt8O40Hk5+vQEAplau4LBZeHx+vdrXsgyIhOV/F+tNJXkouHYC9FL1Bne6jZgOq+Auapkr68R3aplHFovmm2HTeks4uBcgKtIICYkMqJIcoyOcW76Lx6HEzjCiCR0FRN0+5mzywNDpwtis2koW5ncnph01opFx4FEUqMbCOXJSGrF6tDCj1cp9fugyUHj34/aZCvywOkvw+MCjKCQ/rkO3odaoLGaA0cyFkycVmYkNWDshWazP/O7PseVEsFgfADiS3AUUA+FFz/ersnDnrPBuzbG0aKybmIxtp4IFbQ8uVeLrZZli54fPzrniF0FUYzJ+edpJ5loUCglHUoTPoaR59LRP2q2QB4DT713B9AtCK1d9SSOe7E+UMUJ9UG0d4f/eavB8/XhvnupXT5B/VRjAGbZM6BvG5XJAIvE+XFr634cti0XG0b3wnbaM0M7vJzrPf7MJ1pTkyx8+whkTd0fB2oVYVOLBYd6H1YlViqXVWh83TG6fgmsnYOzsqZEKmaKi/s2ABKqtI4wsrEG1dYKhhTVods6g2TmBQjNts12ELNktv5MEuFwOmHXVaC4vBrO+GvTyYjSXF4FZVw1GTYX8CdQEo7r1a/lOF76vim6eRVViHDgK+I079BoOhx5DVV63qTgX5Y9voLEgCz5TFqs8j6JkPTuLrGdnNb6OKMaO7vCbId2djllXDWZ9DdiN9WA3N4HDYoJCpYFsaASqnTOMzK1bZRGWR2XCQ/mdlCA8whDnLtsSLPNbNlri2x/qsWUjr+KonS0ZN686IGaI7Dul8mjP5/ZwUme8GyY5DmfiEhd0HWJNEPaz1nvgl6edMKez8PvsUGJnxF2pwt7FkmMJ5m/3QkQfS8I8v7/qgqoSBo7F8i5+zK0N8OWSTPQebYMPP/fG9OB4zN/uiZgJwoxdon32x0VJ7HMsLRpLBiaiNK+Z0DZrvQdhz8u/9SXs51haNEHIf3s7AsU5zfh4ME/brPlFPCvabwmdJa4Vf6MaDTW8TEpHUrrInUcTtEw/+fqVIwJDxAO9i/Kd4exWJPitKhERhkhIIBqiWjunrtNuhTzNiioQ8eWvq2AXaA0zRxMsjJ/eJplq/N9bzbPalfKsdp7j3odVSDRByGce+wqNRTmCxybOnvCZslTifL7TliFl30awGnkV/yRZU4tunUXFs7sA/hMM3cUFw5gNYUi6UoTLu17BI1JymkISWf4H9YlVz5DwZ6HcfgCv4qv/zFWg2jop1F+PEF2s6KkqJBIZRhY2Ct0F0XRgacHVY3AdNkV+RwVwHjAezgPGq2UuWbAa65Fx9EsAQGNhlpzeHRdDc6tWBdK3lsJ/TsrvpAQuruKf5XNnmmLDZqHffFo6EwEBmv861uVz29Qg/XbExMUumBpADMo8uDUXw98TWuiHzuD9LU3EA8DAd+wwvwfRiv9RTAJ+fBApEPIAwGFz8fjvKuBzb7BZXKQ9ayCIdEX7iAprALh/qRK9RxE/Hz+MSZC6XwCwczHCjJB4weOdc1IJFvoBk+xQXsCQuNbHX/ti+0xh1pcVI5KkztNW3LqtWCC9qiz5yAzvz6/S6Bq6RrsU8lPPjIaVpwUA4NDwM2goawIAxHzWHSET/LAwfjqurryDzBt5Glnf/a33AEAg4gEg59xPYpZzUREv6bEoLS3rXA5brA9fxANA6YMrEoW8a4glrnzBqxQ373BPrI/4U3Cs/wd+uH8wC5N2ReHFJdm3Xt/Z0wnVBU2oyGvAkKVBOLdR9odN2m974DF6lsRqrHr0tDVVLx+By2HDbcR0bW9FIbhsNlJ+1E6p8JB+H8DCwReMphqkPjyM+spcrexDF1D2AtPahozmZi4aG7gIj5Acl9G3n5FY27pNNRg+lCZ4/PCOI+Yt7NjiQ965PR4r+zvpj1TZonPSUhdc+ll6Sk8+tRXE+JfqMsluhPRG4YUFkyE5y468PooIZUWStrGY0rP8TFvlBnMrA4XWkjWPqiiTlQYAfjvUgNAQQ7x8Jdt988E9e5DJJCxeUo3HT4Ti39aWjAd37XH3HoMg2L/71gqjRxnD0IBngQdAsMKHhRli/49WEudctcIcc+eYiM0JANFdjPAigYmnjx3AYnPRqUvr7pppgnYn5BfG876YM/7Jxd+r7xKO3d4eh9vb47Dg8TQM+7wfAGjEOs8XqyEfEdNGcZjEK82QD3eCbEQFq6EW9blpaK6U/yHTWn6YIsw2ISriRX3iJfnHt2wTfSxPxPPJvXgQJi5e8JmyROH96tGjKaqT4+HQe4TOx0lkn9mP+mzxMu2apuckXvVWNpOOqsJXoJpYI3wQ773Lzy//xsDlImmv8tmzNm21AJcLfPxRNc5dtlV43K+HGjB4IA10OhcvHjvB1bsQOljSRT0oeG7liUx5aRKb6tiwtNMtSaOOFJHyaKhm4cWdGnz7iXbu4nHZbGSsWyn1eEuh/+AhA1u3WGD9BibB5aWgQGi8THzuiPAonl4S7fMs3gE1NVyBa47osQ8/qsaHH1Xjp/3WEi3yzc1c9OpTJnHOvjFl2PNFndgxADh90gZz3q8S7EcX0a1XvYJUZlSLiXhRfux6VCD4NQGzrgpGlrZ49e2nMvuRjagounkGFc/vCdoce7+lsX3pAo2F2Uja+wnClqme01WPHnWR+tM2nXZfYtZWSRXxtakvYBEQqdH1U+79LFbZtcfbu+ER/hZyE/+UMqpjwayrwusDW1Uau/TDasJjSRlq3ptlgo1bLcTa/7lBh5uvYu6L7ZXWnNuW+EaYIiOhQerxq7+X4t017vhuhWxBa2VvSLDCW9krn+GqraEYkMBmSb7QufhzCeZt9VRIyMuaR1XoudlKj+nZnXeX6tJlOkaNpOHSZTru3BW6BnWOFormu/eE7U6OFHTpKhTZKa8Vzy6Wlibs23LO+nrhOWk5J70ZuH6D6Laka7S7PPI/dDmC4+/IL1z0Q5cj+KmvZvLIZx7nlVdWJKuEqIi3DIjSyH50Di4XSbHLBf6+evRok6TY5WrJQKNuiu9cxOufpIucXA2nFORyOWIiHgD+Pf0pnAP6aXRtXSHjyF61Cc0H9yT7/r5OUW8q0/aCOs/ttKB4bD8djL1/h4FCIYFEAvqOs8W3t4SunJd/4Ym/Y2nR8AjkJXrwCTfFz0+E9WZmhMTjxweRAvE+4UNn/PggErMi1V/s7vntGhxLixZk2jG1oPAE9y3l3E/3rc3GkWRhtpmWLjTXj5UJ2p29ee5aPmEmmLfVU2wuWfOoSsF+2RmeJKWfDA01RPfuRpj3QRUO7LMGiQQcOdooOM4UecvU1hIvPDpFGaJLZ97PipXEC2lFaTknfz5Jc969q9siHminFnlFYTaq/gFq7Ogu1tZUwvO5ZzXUgV5eiNDFe5B18jsw66pgFRQN+x5D8PIr4i0mn8lLkHn8axiYmMN95Hsq76c90lSci+Tv1yN4kXo+zPXoUZWMI7E6ZZlP+XEDWI31Wt0DP4tWS2hmNqiWIPDF4HI1muFE06g74PrdqeI55AHgURwD4UHE2/JrVllg555aAEB5AS93v39oEaqq/3OY1p9bAhw2Fwe35mLWeg9CCsW4K0QXipkRT3HgURT2XAoVtIn6rrOYXNw5W4EfHwjvdMVdrSL4uquLXe+n4ccHkZizyQNzNnlI3bM8bp4sxwc7vATCe/O011j7qz+hz9SAJ/jhfiT2/h1GaD+wXhiX925oPA6/7EKYZ+PRQKX2ok62b7XA4KHlAIDwcEPEP1Us5XFeHhulZep9vhRdW1chcXXQMY9EIml1U+LpHnm0DEg1NLeGz+SPYGBqgZrXz1F85zzhy5lsSIXnuPdBs3NGTdoLFP5zEp7j5iHn3AGx9SSlkWy5H0lpK2WN0zVCl+zReG7s1lCfk4qcM/vBVST6SE3okrhsSzSdtUYW2jznOed/Rl3GS4X7K7pXVc5nxJDlMKSZIf6isEqzs39feEWNVcpH3qHnMDj0lJ+qVhdg1tcg7ZedCqUS1SSF2S5w8SpEeYEruvQsRl0dF8/inOAZQHS10Z9bPR0R0WDUt0bQ8MN3VvD0KRYcE/VRF/V57xpthAvnbLFpSy3IZGD2TFN061kqNve4tyvg6EDGhYv0Vs8pzedeHXC5XLVcrbdrIT94e284d3KAmaMJLi++idwHHdvfsKNgaGbJu8BxcNX2VlD54j4Kr5/W2vp6Ia89QpfuUbnEvLKU3LuMskfXlR7nP/tTUK0d5PZT5Hzyg1sVRZWAV+vwHnAZMEHnLtiTv/sM7OYmjc3fu68RDh0VD6oeNqAc6enid4a3bbJEWjoLixeZIbpXCbp0MsKP31qja2/pAXVv6rnt6Kz9sydKMhtwYmMKxqz0Q0M1E+d28Yo1Lfq1E3yjrXF07SvEX+QJ3WELvXH1B6E//Ioz3fDFBF719fXXesHY3ABre9wRHHf0McWcr8NBNTXA0z9LcOFzfSEoXeGNFvJUCyPMuTmJ0NZSyPODXdsip7we1dFGysrGomxknfgeXLb2fVf1Ql67mLh4w2viByAbiKcIbDVcLgpvnEbliwcqT2EZEAn3UTPl9tOV8ymKc/9xsInqAxJZO6FYNa+fIe/yYY2vY2AAvM7i1dA4f7YJWZlshIUbYvBQKgDJAbAAUJDpAlcf3ndW/ANHbNxWi0t/KiaI35Rz+ybwZfIgLA+7gS9eDMC2oQ+w4XpvfBx8HSvPdsepLSnIelaD1Re64/Pxj8Bhc/Fl8iB8HMwzCvh1s0ZBch2a6ljYfKsPdox8CEYjG7EvB2FZyHXB/Kujb4FJ52DoAi9c+e7NrVGha6hLyOvWpb0CTPx9BOyDeZaP54eTUZFahUFbe2l5V3pUJffiQbE2c59Q2HbqCzNP1SvP0cuLUJuWgLrMV4LYBl1EFwXYm0RjYRZefS3MPkW1doB1WDfYdR2o1DyM2krUZbxEyb0/wWGqLziqJvUFatrpa6To1jkU3Ton1m7i7AXL4M4wcfaUGIukLLWpL1CX8xpVif+2ei5VeJ3lhGDfEjAk5BF3daMgI89Jopjni3gA6NJLudR2b8q5fVPgsLkgU0ioLKQL2lyDzJD1jFc0bPeYOGy73xfret9FcUYDek91w/0/8vHRb50Fot7SkYrdT/qLzV2UWo/dT/pj95g4vYjvoLQ7Ic8X8aKWdklCnl7dDJoVtc32pUd91GW+RF2m4n7EevSoi+aqUhTfvYTiu5e0vZUOgf28MbAY3FXwOGPyejQWZaOxKFtbW9IIkkQ8ABTk83Jjj5tgjHNnNO9+0hHPrSrMed8U6zeaCx57S7krogmy8oQVzrdursMvP0lPmakK38yIx/aH/ZB8pxwcNvF1xxf1ouweGwcA2Hy7D8xtjbA87IZa96MIoudEEm35/MhC08+dpmh36ScBIPmc9BLMfNKvZmt+IzrGZ4/egqO/eL5iTdJprDs2J45u0zWlMSxsLeHH276nWB87Mx8MC1sLmmHbnidV6e0/D8PC1mp0DRercPTym4vBIas0vpYoqqzVnp67joajPQXsIn/5HUUoO3ABGZPXA4Dgd1tB82+9Rdr3uPyMWxXlsoPjm5q4WL7SjNC2ZpXwNVxe4IryAldYW7XLr2M9GiLraTW8oiwBAKvPd8eGfrxU1g3VTJTnNmHDP72xIvKmoH9lIR1eUZYgkYApW4MF7ZFDeTE2X019AjKl/WZC0iOddvnJoUhQK7OJLbdPR8PImILoSeK5Y98EAp0GAQCuJu0Q/GSVPRTrV16fCSabDjqzVu6cvf3nKbS2ov10lcLqRDxI/xn/vNqj1nn5z4k6UfS506N+dq2zU9tcJCND+BzaADLVCN4H1wH/+Xq77V4E183v89pEsBgUDa+f1sB57UxCWkaPr5fD+u3+8D60HrbvDgcA2M0eCZ/DG+C6bb6YEHf5bBZ8jm6G/fyxgjbPbz8BLdADPkc3wWHRBEG769b5AHhiXpagLyqS/V2Tm8OGiyuF0DZ5ogkA4PwpOxw+0oC5H1Ti9DH1nV897Z+vpsdjxGIfxCYNxM2DuQTr+1fTeBVjRdu2DLqPSRsDsftpf6T+K0yFGj3GCZ8/G4D3v4/EpgHCujZtSeprFljaD0nrsLQ71xoAcI12ROb1XJl9IqYFtdFudIeN4Re1vQWt4WnbVX6n/7iRLD/A1MUqTG4fZfq9iXjZdcfrYuUztchCkeeuI3HxsAveGmwq1j5+diEuXOHd9mUX+YPinEawllOciZkpRI8xmFyYeqWD858huX9vY1w/5Ubo33tUHv6Np4uNbfm45TqKYt4vCrkffwnLkT2RNWsbvH/5DFlztoPq5Syw3Pse34qMyethMbQbGuJeovY6T7x4/7IWWXN2AAAMHa1RdfoWqk7fEsxd/utllP96GTR/d9DTiPExhdsPAgDMeoUL2gzsrUBPy0fmtE2wGtNX0F6wfr9gD7IICzdEhhzXgZbU1fFOfu+eVIydWA4TExK+/dJaqTn0dAz47jAtfwPAD3OfSRxTV8GQ6Ebz+fhHYm0/f5Sgjm22imGDy8Xa5LnbqAJ/Tl1x1Wkr2qWQD3snAHd3P5Z6nEQmgWKkuZsNmxNHIz+hCgem38O8I33gHGyJxydy8NeuJEK/fvP80XWyF9hMDu79nI4np3LE5hq/LQphw11x/ZsUPPgtA5sTRwsEOd9lRVSgdxrrjnHboghtG1+MApnMs1KdW/ccz86LB3fy5zWzo2LqV11h6WyM8xtfIO0uMQdrv3n+iFkQgNTbJTiz9hmYdHFr08d/DQLVzADfjLkJNrPtcq5LopPHRFgYOwuK24i6a1xN2kHoK+sYHxercPg7xgjcN6SNUbQfH0eLIPg59oMhxRjPck6ipknyXaVgl2FwtgxBTVMRXuSeBYfT+jtLfo4xcLEMgyGFhurGfDzNPQFVs1VZGDsh0GkwLI1dUNNUgMdZ4lmhApwGwtkyBIC4+4zkcxMIP8d+oBqYobQ2DUkF4v7pijx3w8LW4mrSDpBJFPT0mwNTI1sUVidJnA8AQl3fgqtVJEgtCu9Im18bvDXYlCCW2UX+iHtKF4h40XZpoppd5A9D1zSBcB8SYwJmgbD/rftNEoU/v43/my/gVRXvojByisGqrEVTYiYAgGxKk9rXbtZI1P4tFCilP5xVaU2yMRXeB9eh8XkaOPVNqH+QKDz438mhJ2crPa+0rDSy6DuoFAWZLrBzLQAA3P3HAQuXaCZXtR49bwKfrjWX36mD0u5ca2py6wAA8x9OlXjcws0MCx5PAwCkXxUXzurCOdgSmxNHwy3CGhRDMnpM9yYc/+B4PwxaEgQSCTCxMsLojREYujyE0Gfi7s6IGuuOploGhq0IwZqHw1Xayx9LHuP+r/LjBgBg5c2hcIuwhrk9DW7hRAvQ5sTRGLQkCBU59QgZ4ox1j98SG785cTSs3UxQV0bH6jvDYO4g/Qu4LXCwCADNULE3cEV9Ftgc2ff3wt1GK+SDrWg/APCx74Uojwkwo9qBamCKHr6z0D9oqVi/vgEL4WHTBYYUY9iZ+WBQyCdoYFQotIY0hoatga99bxgbWcKAQoWduS/8HGJUmsvZMhQ9fefAxtQDFLIBbEw9Jfq5e9v1UPjc2Jp5I8rjbZhR7WFIMYardQSGhK4W61dRnwU6s06h+YaEroYZ1R4kElnqfINDVsLNOgo1TQWCixoOl4Xs8jiF9q1NIkLEg/i/3C+5VPm3O3n+sRyR6+1rtxsl9tVVml5mEh4bh/uqNI/HN8uRMXk9inYeQn2c9oPpW2atUTT1pB49esSZv0D8zuWbQruzyB8dfwH2wTaY+PsIQa54ABj5zQBCv99Hn0NdoeYijimGZKmuLFRTA7iEWIod35w4GvUVzXjwWwZ8etgj/C1XQh97HzN8dH5Ay+nkknq7BKm3S9B7tuwvOFFrf0vWPByOo0se4/VNoXXJkEYhjPHpYQ+AeIdA24GufOspX1DKsqY+yf6D0FfefPXNZbifdqBV/Tp7vgN7cz+JdwfMaPaop5cBAEgkMkyMrGXeRVAWRc6JMkS4jxWbK8h5iMASzkf03MhbO9prqkL/syLPnaz5It3H40Uez5LbxXMyKGRDQr+hYWtAJhmo3RVIHWTHe2PyvCL0720MAHAMzRTr88cZyRc570/nXVDJClIlkwFmgXJBrIpiGh0EiyHdAPAy2JQduCB3jM/hDQCX5yIDAEXbf4Pv8a3gNNBBNqWBnp6v0Nqu2+aDXVOP7Pm7AQCl356G96+fgV3TgIrfryr8P/gc3gCSoQEypmxQeIwePXraFtIbHMfb7oQ8AJQlV+LQiLN476/xEo8fGXNeoyJeHiPXhSPxzwKJx3q+54MHv2UgZr74F2dZZr1G95VwWfKeAIBmZkgQ8QDE3Gpi5vsj6xHR1+3pmVx0nuChvk12MOzN/aQeC3EZjkeZvKIqAY7KX8ApQn7Vc7XM423XQ2J7StE1eNp2hYdNF+RWxis9b2K+fGGnjvnszIUXuTZmXmLHqxryYGOqe69jS78M1KT74t5Fd6SkM5R2a0nPZiLY30jmOGaBPzbsrsD2L4UBcspmp5FGw5MUNDxJEWvn+67zf4v6oWe+u0WsvzQ/dVn+6y2PNT5PRdbs7TL7tfSp12SmnfICXmVrO9cCPLrniE9WV+PuffXVINCjR8+bQbsU8gDQUNqos1Vbw0e4oqGiGR8c70doL3xVI/jbo4t4OW9Nk/mwTObxlvsFxPd8+4dUwvHcZ5V6Ia8AkizJ1ibC9Hhu1lESx9GZta1Kt/iq8IrKY0XxtpdddM3PsZ9KQr6wOkl+JzXMZ0AWVm7NLHsAP4e+hOPqFvHmoZFwnixekTV1g3LFnWrSfVvlkx4ekwNWoT9oVBLozdLjIkRFfJCf5Cq3BcUsuDq1268MnSLuriPsXAsEYn72vEqcOW6HwIgiqWNOnrFBdFflKhB3jixFVaXsOKaWOddFWba0RuX899Y2ZDx94SDx2N07zXhvumoxAUs+NsOyT8zE2p88ZmDSBN7ruKZGu7FbfJgi9QV69zXC70clf+/v2VWHH75T3vjo4EBGXLzkc/znJTo+XCjZ5U4WPXsZ4fc/bCCtaPCrl0yMHN46l091Ed3VCJu2mCM0zJDQLiuQVtFAWP5zRyIB3/1ghREjxd2IMzNYeGdipdwUtJqmw3wq++5bjowPdCOjRVV+IwqSqnH606dS+9SXN8NCBf9yMzvNFbnaN/mOzOP15c0wtSWub2KlgdL2HQwul4sHGT/J7kQigQtxocXmMFu7eOvGCyeSc1Rd62iejNK78LXvjWFha1FYnQTb/yz0T7KPandjUhC1jj96Rsf0hcXIzFHsdcHlAsOmFKAh2w9cLpCU0ozwYN57WPQCoSnXDz8crMHbo8zg5iz5a2HinCI8/NMdT//xQG4+C/17G8PKX7HYHD1E7OyIKsnKigw2W/J7yNmFggdx9hrZR8IrR5ibS/dJ2PuVJfZ+Zal0FhB58/btR0VWnhMmjK3As6eKf8ZdvmKLkFBDiceiuxohK88Jwf4lyM7SjVyH/NSkmblOMl0/Vn1qjgkTjTFkgHh2F2kkJjvCzEz6pG+NoiFrlJPCz92UaSbYuVu+0Sgk1BBZeU7YvbMOP36vHc8HTWS8aUlRERtkMpCRI30tH18DPHnmgGGDypGaqr3XXLsLdpWGroh4ANg/9S4iRrrK7HN+g7jLQ0thX5Imni978MfBYm3qgF7HxKyfxAsoiXJh4wt0m+JFaBuyTDP76UiQSCTU08sk/vApqHoBEsQ/lE2ptq1aO8hlaKvG80kruS3zeEapdvITq0plQw7yK58hMf8CbqV8jatJO1BRn63tbRF4edcT63dVgOKcJviZs7QEaf96EfpRnNPw5AVd8iQA/rndCIpzGgxc0hA1MFcwl+h4Y490LN9QBs/OWWLH+Tx6RgfFOQ2dB+di3KxCjYj4ti4apS0Cw4sE1vidWy1x/pQdQjuLCy5TM5KYiF/7aS26dynF2+MqUFcnWfwXFbKxZ1cd6molWwo9PSnIynOSKbZFycpzwv6fFUuPqcy8Z87bKjWvNBEvSnKaIxJe6IaQT09nIStPtojn4+dnoJBAtbcnIyvPSaaIFyUrzwkj3pJvNFRExIuyeo05xk0wVmpMeyI9nSVTxIty9bodrl7XXh2IDmGRtxrRDY7vj8TrtzcK2jx3zQOzrAbmvUIF7d5fL0ZzTgmhLeCPdah/kgrTLv5Im8bznww8vRlcJgv1j1+j8H8nlN4PvY6J1NslgkBQLlcYiMEPFE2/X4ZXfxdhc+Jo1JXSYe5AQ3MD8cPn+wm3sTlxNDYnjkZJai0cAyxweGEc3v2hu6CPhQMNfn0c4OjPuzXaZaIHzOxpqC1uwotLigWFAcDOXlcEa4lSXdiEvcP+AQCk3eOlqhTdz7GPH2PKl4rncG8vFNckw8lS/kWKvH730w+gt988RLqPw4u8c4J2YyMrNDGEtz35vuZWJq6obuTFMhhSWv8h6WHTBXkVT1HfLLxo8LbvKbFYlizyKp8ixGU4gpwHI6XoH0H7sLC1YLHpyK14InFciMtwtbn3qBNbM288zz2t7W3IJMjPCDu+qiS0JacxtLQbPeqExYIg9SQArFlfI7FfUrKj4O95c6rwzzWhD31pKQcRISUAiBZKRSywt+4JLw5u3WzG7Pcku7kcP2WDbt15d12HDKWiW3cjPIqT/hpsKUSl7cXVjYJ7D+0Vnjczlzjv2+Mq8DRe3JL//T4rjHiLhtRMR7Fj2uDmHd7/2NzMRZBficQ+Le8yzPvAFAf2Sbd0P3oqdKVhsQB/b8nnuFt3Ixw/xXPl+X6fldzXRafwUjx6ao+ZM6rw8IFiz/Her5t9sT4AACAASURBVCxVdr1qDZL+F2XfA/LgP3drP63FH0ckZ/oSXTMgQHtyukMI+eq/HsHx/ZGEtopTd1D/5DUCe20WtBm52iFryTeCNofZw1F+4jYqz94FALh9NgP5238HAKROkV+aWxZHPnqEiLdc0XeeP2zcTVGSWotjy4i5749/8gQTdnZC6BAXXNubjHu/pIsJ6Y3hF7H44gDYeZvh0rZEpN8j5n337WmPsZsjBY/do2zgHsV78yoj5PlrRbzliuGfhgFcLtLuluLsuudifZZdHQQLR2Ps6nMFTTWtdP1oI8JcR8GcZg8zGu9DcHDIStCZtahvLsPz3DNi/V/knYWTZbDc/OXy+tXTy5CQfx4RbmPhZElMP9pyPjqzFt19iH7VGaX34OvQR4n/lDj/sLC1EivP8oW8sZElAp0Gw5xmD5ohrxx4/6ClvHNDLyPkYH+UdRjdvN+Fp203wlzXpRRpKqtLh7tNZ7jbdCbsSVn4zx0/VkD0uXtdfB1NDMkiSBZF1S8R5fG2WLsu5ZAHgH49jHHnX+EX5eO/9fEobwox/YlujKIiXhaeXhTkZEuvP3HgF6IFXJqIB4DJEytx6Ig1+vbj7eX4KRupIqnlvL6e0sVUQT4bd+80KzRvVCdDgkV75owqiSIeABZ9UI0Tp23QtZtuuXxKE/EAMHJ4BcH1Zu06c6lCftsOodWcy5Uu4gHgURwDHI6gaDL2/2yN+XOlP9fV1RwE+EjfJx8/72KkZwkF7HszTXDot/aV0lZR2GxIFfEAMHF8BU6dFd41d3GloLCg9bVflIWkamEYTUIikZTeVODpzQSLPB//o58JLO38v/m/A46tR93DV+CKJFku/uas1LnaAlkpIjsCTuOnwKITTwgWHf8NdS9faHlHet40hoWtRUntazGL/JDQ1ainl+Jhxq+tXkNdwa5fbLLDlHHmsLSg4HUGAzMWFiMlXW+Vp9o4wG/upwCAl58rd07VSejKWI3t4dpNO/j5CW1tsqyM0981EYi81yksDB8i2dfa0pKM50lCi66PR7FCYTSilseSEg56RJfK7KPovDfv2MPLm6LwvIBi1lZVxqiLlmuvWV2LY0dlC10jIxJeZwjvIkjar4EBkJalvNVZ3ZbqlnMWFrDRu4fsRBptsS91zKfK6yY10xGGhryrsHt3GXh3WqWcEUK4XK5akmZ2GB95Vaj++wmac0tR/M1ZwY8ezcIX8Xr0aBNJbjXFNckwpWomqFBVVmwqh1tUFsx90hE9JJcg4v1Piqdp1NNx8PSkKNw3N0doBeQLY0nEfmlJeKyoHU+0oJijo3zZoOi8EycIs58oMm9VlW5ko1EGeSIeABgM+Sdsx25LuX3kMWas+gs4Ojgq/jrtiJw5JYxPCg3TjpNLhxDygac3C367bxK3gkmj9Je/UHvzGfyPfgaffctBsXhzK4O1BSRp+az06GljXKzCCI9tzbzhYhWGZ7kntbQj5UmbpC9Q1JERFefyCAsXCojsLOnjBg5WLevZwvmy0xhOnW6i0rzKpu1bvEixdIqVFboh+NWZlnDSO62PmVr4oXjaztZi0CEctMVR9LkTzVZjba0djdMhngJZbjB8txrRv0XbWNX1hMfy5tM0HdmtxiZmiLa30Go6v7UWT/+U7Ufdc9IX4LAYiDurelVWPZol3G0Mwt3GiLVX1GdpYTd69Ijzx9EmrNsgOb97S0TL0588oVjwIVuJxC43rkvPigQAg0UuEJSZV1lkBWGKEvcvQ2Le77bm7h3NFfhSJQWjh4dy1vMePY3QfwAVjo5kOLtQYGVFhoMCd046App87tRNhxDyetoHtgOGaXsLrUaeiAeAhydXoPt43Qqa1CNE1wJaVcX/5BYxq7z/yS3gNjNRsOMwLAd1gXm/SEIf/5NbUPbbFZ7vA5uD6itxgvbyI9dgGumHmhvxsJ00ANlLvuIdO74J7LomFH91EtYT+oFLZ6Jw9xHBuKoL99GUnA3HReNReeo2qv98KDjWmJCBylO3YBzmA3ZVHWr+eSJ3zpZYhXWF86AJAICi62dQnfQYXK58a5lFYCRchkwEycAQVS8eouTOJXDZ8q3cJIoBPMbPhrGzF0hkEpqrylH24Crq0l/KHatOfj7QQBDyBw9bY9a74sGKRkYkWFmRCeMU4dkzxWMtWHLEedfuwuBSZeZVFo6CBu5XL1kYMVJ+P02TkqIbaTD5mJjKdsnetsMC099V7e5KR0PXnjtZ6IW8njeG6NEb0VhTBCNjS+Qm/YXKgiRYO4fAPWw4WIxG1FfmIjfxTwBAcL/5gnHJd/YDAJz8esMzfKTA0h49eiM4HBY4LAaMLRzw8OTKtv+n9OhpQfoMXsatplfZMO8nzGjl+tm7yJy3B+zqeonjbMb3RcZM3kVO3d0EQTunqRmZ7+8GADQmZhJ880UvEjLn7IL/yS0CIQ8AjMJyNCXnoCk5h7CWrDn5UGjGCFpMvFvqOmIqXEdMxevvpLsVmXkFwHPSAkKbbXQMbKNjwKyrRuqPkmMLDEwtELhok1i7saMbPMbPBaB4UKvX5EUw9fADwMXLzz9RaIwkvN2LBZbXmP5Uwd/Jr1hwciaL3cqfOUPxaqlMNSYcMxRJ767OeVWlsUk3knjowrlQBG8fA9y4LZ4Hva6Oi++/rUdSIhOpr1moqOCAzW6bgkzapr08d4BeyOt5g3hyUZiKtPuEXYg78ymC+szBw5MrAPBcYvhC3soxQNDOpzj9PjzDR0qcr+ekLzS5dT16Wo1xiJdUEQ8AjUmS3YrIpsZSA2s9v1wMI1d7cJkssKrqCMcy5+yC974VsBreHVUX7qP88FWF5uTDF/Gshlq8/n6ToN3n3WUI/FD6WL6Izzt/ELWpvAsSEsUAwR/vhKG5FTzGz0Hu2V/ExomK+Fexq8AV8RFxHjIRjAr5qfkAgGxo9J+IR6tEPJ/lH9eIBakGh4h/dWdlsnDntuLuALZ26nORqCjnwNWNovZ5VcXEWC3JQHSWhBdMjB1VIb+jgrQU8YcPNWLDZ+IFKfXoJnohr6dNsO4Vo+0toMvoDagsSEJjTRHIFOFL36/rFABAWbawqBGHJf/2cJfRG8BiNKI4/T44nPZzG07Pm0lTah4o5iZg10nJosGRbsWUFlhLIpPFXHf4sOsakT6N95jq7Qyvr5cK3HVkzdkSUREPAJmH9wrSPrbEofdwAEDls/sCEQ8AXDYLr/63EqErY2HuFyY2zrG/sH6HJKt70bVTCu3Va8qHMHX3BYfJQPKXnyo0Rh5nTzdhxrsm6NyFZ/bOzmLDy5uC2loOzp2hY/++BhTkK5+7WpkCNqJpMCVx/hwdiz4yVXpeZbG2IaOqUr5/TWQn+RVg2zMRker7/0LDiHNNmVSJuH/1KW7bE+1eyJPIZPhvIlpD6YX5yP1R8ge9gaU1fD5pUQacy0X+wR/QmJWuqW1qDeve/WHTewAoZvKDpipvX0Pl/Vvg0NVbqc3IwQl2g0aodU6V9kGzQNZTXvEnn87CYkDpj4+pPF/8xS1i8ykDiUyGx8LloDq6SO2T/fUuMMrF8ytrAvthY2Ddu7/U442ZaSi9fAaMMsWskypDIsF+6Gid2Ivd4JGw6TsQkuqssxsbUPrnWdQlPCW2N8sODtQGxXtPwnvfCoG4pliagl2jmD+1Wbdg1D9KBgDQAtxBT83jzWEt/Fxx2zKXOIhEEuQhZBaL51aWNicAWAZGAQC4HMkCtakoB8bOnmLt9r2GAgCK/lGuaq9d1wEAgPyLh5QaJwrZ0Aim7r4AoDYRDwDXb9nBx5f3Vf3pyhocP9b2lTQnTZadMeX4H40CIa9JRo6k4ffD8tM59umrWwWhdJlPVhIz2ehFfPtD54V8wJYWgpzLRepG3u1K39VbQDEVT6dEc3FDwJZYZMVuA7Na+AXi/M57MA+LEl+ERILb7EVgNzYgY9d68ePy9oTWFzeSNKeyxWP4UB2c4fmR8v7aNjFDCJllquPuofSyeNVTaZgGhMB+2GgY2StWHtt58kw4K7lHVc8JAKQ/+gPdJ+xE/qtrgraHJ1cgcugnoJnZIzfpLxSl3pY4NqjPXFg7BwPgudE8PLkC6Y/+QLdx21CQcgOFr28K+vLdbPj9JGE/Yhyse/ZTaN9eSxQXBTWPH6LkonIpFI3sHeG1eLVCfU18/AV9Oc10pG9Xb2YeXdqLpPdkSygmpnCeOAPOE2eAVV+HzD28jFfNhcpVVVYGUas3/29FrNvs2gZkL/4SvgfXgMtio/ibM2h8Id94kTZpAyyHdIXfHxvBrmlA/kahW0rVubvwO7oB9f++Qv6Gnwl7s5sxFOZ9I0A2pqLufqKYNV7anIBQkJc9+FvinsoeXoPHhPel7lmaxV4eNSnP5XdqAaO6Aq5vTYNVaDSYtVVI3de6quAt4Yv4M6eaWi3i351WicNHbZQeJ5oVRxK5uapVs/xgoXLif+sOC4WEPI3W8Vxrli2twd6vWp9LviX9YoQZhx7F6UV8e0TnhbwYIlYxSSJeFO/l6wTCzyIqWrKIF4Fi0v7zyBtYWqsk4iVh1b2PUkLedYb0L1ZdoCwnHmU58QCAgpQbgvYXf/9PrG/L1JEp936WOZ8o0sQ7H/+Nn4NE0Y0iGl6LVyt84dUSMpWGgE1fIHWT7P+3Pe4lYLP4a0IeBmbm8PhgGXL37QW7UTFLtyrIEu0tj7V8zKqoRcasnUrNCQA11x6j5tpjsfbK07dReVp48Ss6T/nhqwS/eEXnBABDCysAALNOct5wVkOdxHZtwKyrhlVoNACARNbc+zozs/Xue/fuEoXalGkmChUsEuXwIfn9FZ3307XCOzrS5mWzAR35uNQq5840EYT83q8ssWxpTavnra3hwNqGF9dgays/vmHQENVqEejRHNqPSlEBQytrhaxlAGDw3xeC04RpCvVXdF5dxGflJnG3IT06RcCWWJkivv5VAmri/wU9L7tN9qKqcBZAJiNgSywMrZS38unyXiS50SgCzdUdXh+tatX6egA2gxe0STaQ5gss+/l5+flymT/qxNTdF5XPH6Dy6T0YmFmofDdAHitWmeP2fXs4ObdO1Qb6Cl3Rdu62EJSXl4SBATFDSU0NR2oQZMt5v/neSuY+FJ3Xz6uY8PjRUweZ82bmdtyMKhEhwnM8boIxUtIV+8wkkSQHSAPAl7HCAHhfObEQNBoJP/1irdCaetqO9meRB+A+bykAoPZFPIpPC3MPSxLhPis2oCk3W/A4ddMKQTJazw9Xguoo7txBdXRBc0mhmnetWcg0YxiYW0g8Vnn3OsqvXZY61sTHHzZ9B8HEN4DQnv31LqX2IGsNuyHiSX1rE+LBKCmW0LtjYhndU2J7VuxWMKulp41zm70IJt5+Yu0Zu9arbPmVdcGau/9L0PNzxdpJZDJ81+4A2Ujc/9R7+TqkbV6pUJ7u9rqXgsP70ZCWItZu7OUL9zkfCh4bOTi1a4OALlCb8hy20TGwDO6CyucPxI6b+4sHrGoTfjCsRWAEDEwtELRkO1K+/kwtc5eWcuDgwLO5eXhQ8PCRvcz+78+pwvVr0rPXMBhcnD3dhPFv8/zeUzN5YnDr5jr8eYmO6moOwsINceSYNYyMiCI/Kkx6rA6DwSWkyxw1moZRo51w/Voz1q2tRWkpG527GCk9LwB0jijF0wSegLe3JyMrzwnnzjRhw7pa0OnAkGFUrPrUHJ6evIuc/+2pxyer1F/FVNvU1XFx/FgTJk/hPXdUKglZeU5obubi3Fk6nsUzYGFJhn+AAQYOpBIyCE0YKznLzaHfGrF5m1A7ZOU54bM1tTj6u/AOybgJxoS7AampLKWCmqlUEpxdyAgKMoSzCxmBQcQL9M3bLJD2moXCIjZSU1goKma3qrBYVp4Tyss5GD2iAqWlbLi4UNC1uxEiIw2xaUPHy8bTLoU8X7CKingAqH3+GBZRXcX6G3t4AQBKLp4iVJTI+e5ziV+4Nv2HoOj4b2rcsebxXCQ5zZkiPuWNmWlozEwDABjZ2sNr6RoAUDrAsvLudanHJAn5huSkVsUVtDf+z955hzdVvXH8m9V0penee9FSZqGy9wYRFJAhICo4EBGrKEOZggypisJPBSfiAFwsQfYeBUoZLS0t3Xs3XUkzfn/EzHuT3MymJZ/n4SE995xzz02bm+99zzt8nppGaGvKztQq4gGg8Lud8J/1Epxj4lTa/We9hILd2/VeR+Dzr2o8pu3vRSIWI+vDZWC5uiMs8X3C8ajVW/WOYdC0lsaM+yjaS3RnMudaaCzNAXLKBgB1mnOzkbkq0SjXIBuqVKdchEfvIXAMDCM97tGLPL5ExG8Bg20Pn8FPouz8YcrnkwiFoDGZCHxyNgoP/2TQmgFphp24d7aBwXZA2MxFyPnlC4PnkjFxXCWOHveknNZx97duOPEvHy+/pPm+krhE6pIhE/MA8MFqDj5YrTkpQnw3at8Hyg8JgNQVY8QozQ8fVOatqRETXGwmP+OAyc+QB+F+8XnHFPKANOC5skKM199QuAKz2TRMn+EgF/j6Uloqgq+v4s3d8JELNnxEbhjcu6cJZ8/wsYuiZZ5Kzvm5z5MXoQoLom7oe2p8FQ4e9ZD/7OlJx5Vk4t9dRxTy7dK1BgDK/t5HaCv94xeN/VsK8lCXTLTskI3hxHUntFk7ZO4EhgSGCqoqkLkq0aigUhtEvMZNJrQJKstR+MOXlMYX/0wUtbIHVH1R33kBgLK/fqP8O2+trdbYVx9LtM+kZzWuRZuIN8daACDqA/IdqMxViZRKSuZ+vrld7OSxfNwR9vMGhP28QXfnNkJQq7AesjjqLho00DU8dD3YLo1t8ewzHDQmuZ2KGxtPaEv75F35MbYH+cMY00l35i8AuP+x1KjiGBguz75jCMtWcJBT4ItrN73h4UnHw4dCfLKtAUsT6+T/li2tw8b1PNy6qVq9ZtRo3X7MiUvqEBWmWyh99kkDwoJKUVNDrayqbN7SEu07YvrOGxlairhO2jNUTXumWi/x1175eAsPYUGlOPg3texYP3zXhJRbmisc9Uuo0Pm3IBZL+72/oh4ntez4tBV377Y+Fr97MtqlRR4A6m5eJW0X8upJXUyKNVjY61NvwPeZmSZdmw0b6pBlqCn4Rk9rnVgM0NWevel06nXLIRXPZNTduqbfWgA8XL9Mo/ilArdXX6tZC6drT9L2wh+/0muevB0fW71bDTuamLbRGmkqfATHwHBEv7oK5ZeOoaWsCB69BsEpJBr1mXfgEt2NdJywsR5MJxd0fmsLGvOz0FySD6azCzjhsWA4SK2Ydem3COPErQLQWXaIfPE9tPJqwctOAyQSOAaGw95L6oJJ1b8+86v1iH7lAwQ+NRd1W/XPhAOoZnQZMbQSj7I1+xrs+lrqYqds/Zwz11FnYKpQKLV6crl0JH3KRc9eLLDZNOTnibBtK89gwSYUAv2eqACXS8frbzhh6rMO4HLpyMwQGjVvU5PUfadnPAsbN3ERFc1ERYUI27Y04MB+RUafzsuSEBbUNsYomZj0HTkZ7r0HA6C2DkNE6JuLavHmIiDxHWcMGsxGl64stLRI8ChbiAvnBdj5RQOamqhVuZX9LfToycL6DS7oHMdCfb0YJ0/wseeHJtxJVX0QoLpeS4vrsKBSTJhoj+kzHNC3nx0kEiDjgRAH9jXrfPAxZK3f7m7Et7vNl9yACu1WyGui+twJeD9JzOktrCfPfiDLc2zDhqURNWqusklG6V+/ER46fSc9i9I/KebBp9FIxbO+sRAyJK0C6edHLTDUf8Y8FP/6vc61kNEmawHgN20Ooa2lKB9NWRn6r0UsBk39gcuKaLiQgoYLKW29DJ3k/PIFaAwGOidulRd6AoDSM3+j6sY5jUGlsgJScUu3wSk4Ul5lFZBmu8k7QP5wJsv9Hrc0CSyOK9x79Fc5ro+rTmt9De5vTUTc0iTELU3SO8BWWZDrIy7GjqrEsRPSKp2JS50pZZgBpMGmL72g3cXPEOrqxNj4IQ8bPzRtlqGUW60YN7rSpHO2Z5I+bkDSx/p9n2jidkorJo43XdXYtuDIoRYcOWR9tTzMRYcT8i0l5svf3O7Q01prw7ppzs8htDmERlAeT+ajD+gfC6FMye974Td1tkqbc2dyS6m1rkUTRXt2GTSu7O/f4Pu0bZfPFEhEIo0iWJc4vr+VPG5IF/qIbt1rsKxVODNDYbV3drbeh8nHmZ5HViIz8Xs0ZhTpPZbGoKPHweXyn1MmWK97nDrGXLcN7XQ4If84ZUFRRiISEdIaRq/52ObrrkR3xkCkii629TIMRtRADNJhcamnAiOzxpccMDywDwB4d24RxDMgFdANaXesYi2GYmhGoPqUZJuQt9EmPKtUgfXSRdP4Mcd/PhMunYnZ3cpPP0DahqOE9qGnpN85Z0ckyV8rw8sow82FewntAOAc6Y3eX5F/hs+OsG6XNQIaNvuNEd9df0lE2oKd4BebfvfEWHoeWan12trTQ0d7o8MJebHA+oIwLMHDtUtJfXNlbY+2rYewzvo+/DJcaZ5IYI5SaTvRqhqIbE1CvC3WwvYLJLTxK7UHf+mCd4foK2wK/KbOxsN1+uVTN9daaHQ6JFp2puz9ie+rJZAFm+bMIqYpZPl7IfDjJaTHlMeSoc8YTX2Vx+TMWomAzYthF0QMAtU03vXpYXCbNlLr3M13HqJ00/da+9jQj01bFSkCX5mvwZ1UD2RCvPTfNDzYfEze3vn9CfAeHgPv4TEaBfbQU4loyCrHjVd+UmnjdPJB//2v4PI0VRcnuh1TLuLPjkySC+Ggab0Q8eoQDD2VqJeYD5nxKpxCo1WMXFXJ51B26m/FdSyTzicRi+TFvNI2vwNIxIQ+UiSQ1TBI26T6kCLv95+Ln/J5AMBnWn/4zxsGALj91EeQiFTvSX5zh6Ls14vosudN1F5+gPzPFOmcg98YD9eBsWA4sdF510J5u7I4dooJQOSHs9BaxUPaK6pJFGQim+XmjNgvX4GQ14y0+TtVjnXevRBZK/dCWNOImB0LkLbgf/LxnPhwhL4zCXR7Fkr2nkf574oYRY/R3RG0cJx8LvW16bpuAAh6Yzzch3ZB1clUFP5PUUSu55GVKP3tEkQNLfCdPoDwvhiD96DxqLhyAtEL14CXeQfFx34j9ImcvxyABIUHf0RLuTSRQed3k5C2JVH+uqkwB7k/fw4AiH59LTJ3rDbJ+vShwwl5G+TICkVlf7QSombjynybgwTmKGSIbiFfLPVJZsFWPU4dMjeRpqzMNliJbjRlDGkLOF16ov4OsQKvDKfoziY/J7+shLRGhSkI+lz6gCSsrEXd4QsQ8ZpgHxsKl5F9tI6rO3wB9jGhYEcE6lXwyvuNGbAL8gE/qwD1J6/DLtgX3PEDAACuk4ag9u9zhDEyEV+yfjda0nMAGg1hez8EAIgbmlB/4hoar92jvIbHDeW49tT73ugep9vlTL1QEp9vXPwX21ORvlFZxANA2odH4D2sEwCAYc+CqIU8I4qyiAeA82M/w+Bjb8LOnVhFfdDhRQCA5Pk/qlizC/bfBNuLg8Ap8ei+dSpSlx6gtH6n0GgVsd15WRI8EoaoCOzcPdvRVJSr6PPeNgRNeREFB3arzFV68k9U37igMpfvqKdReuJPAEDES0sBiQRpm99W6aNM+Z/X0PSwGJEbniNdr9uQOPhOH4CyfZfh82x/uA6MxZ1pHwMAGtIL0ZBeiJC3JiL/s8OQiFV/t5HrZ4ITH47yP67CIdyX1DruGOmHTp+9iNqL6XDuHqpyrNNnL6L+Zjbivl0ESasINJZid9+lVwQi1s1A1YlUiHjNCHhxBOouPQC/VPqgKBFLkP/FUYS8NRF5nxwiXJeu6+55ZCUkIjEqDibDa9ITYDiykbftoMr7wnBio/LoLcL7YgwusT3h2W8kKq+egmffEXCJ6Y4Hn/5X0Z1GR+elH6MhNwM0Gh3h896Ri3cAYNg7QtQijT+RpcilMZmoS9P8PWNOrOfb1obRZK5KRMBzL8GpU5zGPhHLFR/urI0rIW6xHlFfIlb4gLdCsbMyiqVwUxhFl76WWetHsWaqWO6VLeU00DCSNUN+TPaQIGMYayqYkBamqBAX4rbognzOB6KbiGH0kvdVPp+mtWhDUFFGyDHu1n8Iai4TRZAmyDLfVBz7m6SnDWU4XXtoFfKO4VEmP2dTdqbZhDzTQ2p1LVi8Vd7WeOUOqr49qGkIAKD6Z4UY0yf1pFO/rsh/dSNE9QpXo+qfjiLs5w1wmz6aIOTdZ48HoGatl0iQM2slwn7eALqzI2r2n6R8/seRiBBFYSUXF7r8dXm5GDeTBWCyaAgJYSC6E/lXONWc79ro99vLAIArM8hjRa4+txt9987HoCNvkFrKa28XENrEreQpKTmdfEBj0NFcXIvGHGIQa9bOswicEg+3+GDK61e3mNfcugS3+AEqbcoiHgAqr52BZ9/hhLmURbwM9/iBciHP9vJTEfEAwK8oAdtLcQ+QCEXg3VY9nzJsX1e5+K46cVvF8l59UuqmGPLWRFSfukuwanPiw1WEe+SG5whi3ntqP43uLfnbj6I5uxReT/ZG+qJd6PyVor5H/c1slXHlfyej85evIHXqVuLaThLdKbVdt9eTvcG79QhZH0i/Q4t2n0TPIyvRcCcPVSdSdb4vxmDn6iEX57V3ryFywQr5MZmIz9+n2DWSWeIlYjE8+45A2dlDKD31F3xHSFNLe/YdifLzptkt0BebkO9gFO39BiGvvwO2j7/OvpErpB+OrA0rIOa3bYR3k4SHoawpON/6F/hQfbiQCWV93VlGsKajRdKIC0KpwBnFmokMkdR9YzBzMlokTbgiPCo/BqXvmHBGHKl4N3QtRXu/QdiSFSptXmMn6SXkrZXW2mrSOgZtAdla7Ly0FyRhuXsQ2nQV6dK5jpr2nfVBGYlIrCLideHct6sZV/P4sOfHJsyZq1oox9ubjnET7LWOiworhdCIJGLgegAAIABJREFUqpjq8CvIM860lGovrFN6/D7lcwROkeb2Lz9FrJxsKiRi4kNEwMTnwI3rRdKbAuq7WmoZ8JqL81WEvD4IyuoMW9N/lO27BE6PUJW2ot2aH575xdXy163l2s/dWlkPuoPm4nn64DX5CeRvJ4pfn2n95UJeGWPfF0201lUT2qqukhe4rH9wG5yorqjPSEXtvetyIe8S1RUVF4+RjjE3NiHfAcnbId128ho3mdSKq07kyo0ApEF6pX/qti6bg0tCaWq3CEY3hNPjIEQrzrRS20LVBA00uYgHgFpJhfw1m+YANhxURLoy51r/lL8uFxMtS/rSWl2JxofpcIqKVWmPXpekMyCZ7RtAWrm3MSPN6HWZAlFjg9UIebK1MF24GnpLYTgSK0CKGo1Llydqppb2zxCE5dVgekuLOlXu/gu808lmOxcAVH79h179tcUjWCuxK5KQvpH4OQx5biFYXHdk7fzQ4mtatbIeq1bW47k5jli9lgMWS7M71P59zVi7uh6NDdaTTpmXQT1+xz1B6p4QMqcvQuaQ15cwNb6jnwE3rpeK5d5v9BSC1d5QaCyWSeYxBGEd8f4jrNGcnlIiUDz5qVv7oz9+Hk6xgSj56Rwa7uZDUGZ87IUMposD6VqZLoZVqDUlwiby96vs7EFEL1yDgIlzkPX1BrkV3tCHNlNgE/IdmIp//kLlyaMIfvlNStv8Lj0T4NIzoU0z3WSL7iBbdEejwNYFTUuxYoFEddfhuvCEQecwlKI9uzQGJFefP4XKk0TLhMfQ0fAYPpbQDgBFe3eTtlse6v7W5odkLRIdwpLMX1xspCASaa9qaQwFS7bJXWM850+G5/zJqPr+EOr/JS+SZyytxRW6OylR+9dZeM4nVjLWxy/fWhDxm+HIVa8sa1n27mnC3j3mezA0FxI9arQwHaUW3vzfklGbYrzhhApu3fuiIVvVGMKJNnw3ycE3CM2lirW7GDGXsXDUfOCNwSk2EPnbj6DquLSwGdOVGN9gKPXXs8DpEYaWPNV7TH0KMdWypXEKiQa/kpgFUfhf9jg7V+lObvWtS3AO7WTRtaljE/IdHEmrAHk7FL60Ecs3gOGg/Wk3el0S8r/6BC1FlrmhkiEA0dWHSdO9nedFD1BxkfGhB6NMnA8A8KYHqRzzpPshW3TXoPVRWQsZOZ9uQNgSYqYP98Ej4D54BOV5Hq5datD5zQGTQ610vSUgW4uQp90FQNTUSKgGTdfxGdGF0dY4HaI3Z9ZK0Nh28Fs1H+ywAHjMmwiPeRPRWlSBwqWfGnduNcTN+mUC451Ohuf8yQj7eQMkIhF4J67BLtQf9jGh8rVbC/Z+QaSvAYDBtgcnuiupf7QN01J9Mw8efcLA9uSgOjnXIuesuHQC3oPHge3pA35lGTz7jSBWzqZI/r5dCJv3Fiovn0D5+WNw7zUA4lYBGEzLWeW77FmMe3O2AwACXh6Fom9MF4fi0itCLuS77l2isR+NxYBEQxwEGbkf/42eR1ai8V4+mrJL4RAhdYPM3fynjpHmpeT4fviNmYbqm+cBANEL16DsDHkMkljQAq9B4yy5PAI2If+Ykf2R9EuURqcjao3myO/gV95CY0aaxay+6hb4aglxW9ad5iPvJ/NVzxbdVRmbLrohf32y9VdpsCtDulWaJrouP3ai9RcMYk5COKuLShtVyNZChdbqKmSufhuRKz8C3U7/h4HGzHQU/WRYoSJzwXRpW4ulMmRraXyo3e+2pSgfzjFdVNrsPL019KaGnYeXceMDdZ9fwhegeKU0hRyNQUfonvVgBXjBeUB3NFwi+pdaEllgK41Oh8uYfhBW1qJ49VfgP8xv03Wp01JSAP+J0s9x2AtvqRyTiEXI/f5TNBdb15otRXNRLRwCXBE88wnk/3KdcDx41hMAAH6V8RVF7686iMHH34TPiBikbyTmpjcHlZdPQCzgI/S5RRA2NaD0xB/I3L6KkG2GCg2P0pH11UcIfPp5cDv3QsmJ35Hx2Sp0XrZN3kc5NaOsqBO/pEaeBtIYUiZsgEOYD7r/8S5aK3kmzdmeMmEDQt97Gt1/fxd11x8iZcIGlWuRkbVyL+J2LwToNNReSEfh19Idb13XnTJhA4IWjkXU8K6oPnPPKvLN16ReQU3qFUQuWA5IgII/v0VzieI+UJ+eAprSQ5qDXzDqM9runmsT8o8pErEYmasSYefhhdA3l5P2cepk+rR8mqAihsn6PBLfwyMxeRo7CSRa570gJM/4oj6GLKhVH/FOXJgEWR8uI3Wz0ThEKNQ7L7sNKS2FeVqPC8pKADUhbyx2Rmasceqj33okIjEqv/kbni9NgvussW0u5EP3rAMA5Dz3fpuugwrFh36BQ0Aosr/8qK2XYlXceHkPBh15A+HzB5IK+fCXBkr7zf/R6HOJhSJIhGLQmHR02/QM7izTLy5DHfWMNQBQevIvlJ78S6Wt+sZ5VN84r3Us2VxkbYKaCjz69mON/XQJVOXjEpGYtL+2OZpzypD6zBadc2s7Jnut3l/dQk42H+92Lu49/7le55ZRsPMYCnYSA0XVx2p6XwxBOZ2kRCxW+VlG1i7ye0LhoT0a52oLbELeVBjh/8lwIgbbWQpBVQUyVyXCMSwSgS8Q0zoxua4Q1pkuuMUG4DN5Orjxqjm/65Ivo+yQccG91gS/1HrKcNenas/tW3PlPNyHjNLaR1/ULfx6QaPByYDML+L/Msvok2HGXNAYDLRkaH+AsiYqzv1j0LjMAu0PbNFBJQbNaw2IWlrRVFgDx0A3DD2ViJpb+Sj84xacQj0RPl8q4gW1TWitN03Gs3NjPsXQU4lwTwjF0FOJqL1dgPq0EnC7BYDbJQAAcHflX6i6+sgk57Nho6NgmEPYY45YICC0GeNTy+3dz5jlmISmnCzSdo9hYyy8ko6PuojPSfqwzUQ8N6G/WeatuaR/Wk1zrUUXoqa2Eb6iOqlLguukISrtssJJmgjdsw4MV2IsgPdbswAAFV/+rnU8jWGZ2759pxCE/bxB/i/0x3UI2LwYdHvTpK4zJfXpt9t6CVbJ9ee/Q/kZaf0Nt/hgdP1wslzEV9/Iw+UpX2obrjcXJ+2Qv3btEYTgWU/IRTwgzUluw4YNVWwWeQMQVJTCPkC1MIVL13jUJV8xaD7PEW0bKCGj4NsdCHrxdZU2TpceKPuLWLpYb/4rW62MNVX/tBTq7jR1N6+itZaYw9YclB06AJ+JU1XafCZORV3yZYPnVH8okVGfeoO0vS3WYig0JhMSAxJyUy0Elf/aR/KiSm7TR8vbBQVlKHpvu8aiTTQGA8E7l5Eea7iUCkEe0QqsaS71dlMFokr4AtDYqoKdxmTALsgHId+uBu/MDVTuatuANhvUSPvwCNI+pF7ohqw4FNXjwga+zvE2bNhQ5fFTUiagpaiAIOQdQiMMmotuxzbFkkwCv6TQbHOLWprBcFAtbsJyIxbiedwo+3ufxc5Vl3yZIJ4BwD4oBC0FhrlB+EyeTmijMpc1rUUT/jNfQNEe/QOL/Z6dS7lvzqyV8F48A/ZxEZDwBag/dhl1Ry/Jj2ka4/bsKDgP7gkGxwliXhOa72VptcQbKtC1jdN0TPZwoO04Z1hvqxPysSs0C0iyHPMdhYhNSSja8ZlBnxU7P38EvfkOspd13PfHkrhNmQiXYQNRf+Yian4/ZNK5OZ27wz4oBA7BYWC6cMFwcAIggVggQGttNQRVFWjOyUJz3iMIqvRLOdtWsH38wU3oD3u/ANh5+YJuZwchrw6tNVVoyslGfco1o4v7tQdsQt4Aqk4dhesTxKIRbL9AvcVw5PvWE2Dl1m8IoU1Xxg+qNGU9AKdrvEqbx7AxqDr7r0nmb68YavU1lKKfdiFg9gKVtuAFbxpUO0DTQ2j+rs8MWltbrqX88O/wfnKKSptTVCzsA0N0BsuqY+flo1f/8u2/6tUfAGr2nUDNPv3qIFApPmYsARulO3p5L63T2EdUyyN1DWpLgme8jOobF1D2r3U9XJiCiE1JWoW2MSJcUFLcZiJe13VFr9X8YJa9+QOzudQxHJ0Q8d56rX0yV5MUH9u5FXmvvysV8DSa9OeFhqUZdus3GF5jJlGK3WOw7MBwcoZ9QDBcupFXuW169BCFP/zPoLWYEu/xz8C1z0CtfZgurmC6uMIhJAIeQxU7nRCLUXb4AOpumqfeRltiE/IGIGpuJm0PeS1Rry/K4AWLTbUksH38wS8rNmoOssJDpQd+MmpOGRXHDhKEfHssEGNqolZtQd6OreCXWSYorjEznbQ9eu02ZK4mVo/VBDehP6lFXVBZTnmOzFWJ5AWy2mAttdcvwWvcZNAYDJX24Jf1e7CIXrtNd6c2whKF3ugcabEYGtsO0JB/3tpEPADY+4cg/9evLX5e7sDBqL92BaEr1kDIq0dB0maV445RneA94znQ7exQfeI4as+fUTnuPnIMqk8eR9Cb74Dl6YmKv/8E78Y1AIDX5Kng9JamiIzYJP2cKQtf16Ej4DF2AgDg0Yp3SCvyuo8eB5eEvhA1N4GXfBW1FxSxL7I51eeVHctelojARUvA8vZF/tYNEPEU1ZJpDAb8X3kd7IAgtDzKRvE3qr727qPHo+bMCYSuWIOGe3dQ8bvCvZPTuw+4ffvpXEO7QyyWuqACgEQCSWur3lNoe3gxBsfwKJW583d9preBwxhMcl10OnyeehY+Tz0rzQK3vuNkgbMFuxpI9cXTpO0hC6kJkIj31sE+KNRk6wl5/R1Erd5KFMsUiVhGbkGQmKhCpaaiPKGLyX19HydCXl+K6HVJWv9FrdqCkEVL4TtlFljuxrkkFf/yHbGRRqOcDpPp4koqnAEgd/smk6xFPVbDEmt5tHUNaXv0uiRKD52eo5587B9Oa/ZLi9AE73iP9LjPO3MAAE23TLPTZyrq7lwHnWX5IFxOj14IX78ZdVcvg8lxQdg6xQ6tY3QM/F56BU3paai7cgke4ycifL3q37SdfyDC12+GqLER/MJCMLlc+bGWgjxU/LkfAFC+/xeU71dNmVt34SyKd2u2svo9Px9uw0ehtaYaNBoNHhMmqRwv+OxjlP2sOfVk4OK3wS8pQePdVISuXAs7b8VOVfiGraAxWai7cBYOkVGE63Lu0VP+vrgk9EHY2o2KgxIx6q5cUrku9Wtrj1Tv/xteC+aCHR4C70XzUX/yHNhhIWCHhegc6zFsrNlEPBnBC960yPlc+wwyy3loTCai1yaBbm9c4T9rwWaRN5DKfw/DfeBwQjvbNwDR65IgEYtR+vtetBTkQSISgunChWvfQdKtK7Uve1Fjg0lSUNIYDPhNmw2/abPlbY1ZD9CUlYGmrEyImhshEYvBdOLAMTIaHsPHaS1KZEzgIVXsPL0RvS4JrbU1qLl4Gg0ZaZAIW8F05oDtGwA7bx84RcWA7SvNXGAJq6I5KTu0Hz4Tp+k9jsZkgu3tB7a3H1y695a3527fpJflGQAa0u9CUFlOWvRIJuYbM9NRde5fCGtrQLdjg+0fBJ+JU0G3t9c4ryG/G01rcQiN0LgWTteecOs/1ORrETU1Qizgk7rpyCztvPupqDpzXFoN1pkD176DwO35BOEznfvFFoQuIlp8pH/r1aj89zD8np0LfmkR2L4BqE+9gdLff4ZjeBT8ps1B2aEDcH1iACStAhTt/QYA4NKtF9h+/mjISIP/jHmoPncCNVfOy+eVtApQcmAvnDt3g0v3XoT3gMy1RjaucM8ucHv1VRnn3LkbXPsMROEPXyJw7iuovngaTVkZWt/DhvO3IMgrQcBHizQG2DZeuYPyz00QQG9Cyk7+jdgVSWitq0HxoZ8hblXNTNZSYp4q1+zAILklufr4EURsSoL7mPGoPn4UTZkPVKzMdZcuIGT5KpXxTp3jNFqieTeTAQDe02bKXysjEYnQnPVQ49ocYztrtXILSoohKCmGzyzymJCGlJuovXAWgLTScVDie/L5lOetOnZExbIOACx3D3kf3o1rCF66gvJ1tVd45y6Dd076nVv+BfVCjFEfbGmTxBG8u7fMOn/U6o9BM7DSLlUil29A3Y0rKDu036znMTc2IW8ELQW5Gq3qNDodftPmUJone/MqvYoD6YNTZAycImP0Hids4Jk8JWLejq0IeZ3c54/l6gbvJ6cQ/JQ7GnXJV+AxdAyYHBeTzBe6eBma83NRsHu7XuNyt29C2JKVGq37TtGxcIqOpTxfyW8/6HV+a11L1ofLtX4WOXHdwYnrrnWOulvXICgv1XicxmSBd+82/J6di7yd2xD4/KtwjpHmjQ+c95pcSDek3VFZS/2dm8AdaU787E0fIHLlRrmQB4CH66W7Ww3pd+HSndzXlQzZuObcbJVxvpNnIGujVEAVfv8/RLy7FtlbVuucT5BXgpzZH8DnrVlgRwWDZseCqK4BvBNXUXfsitSFwMqQBbqyuG4ImU3cDbJksCunZy9UHydWN21v9Tx4KYr6DfVXLsG5Ww+D5hHWWCarV3vEKTKmzbK/lZjI7ZYM36dnml3Ey+D27ofyf/60aKyaqbEJeSPI37Ud4UvXGCXKZF/aTY8ewjE8ylRLM4rGhw9QtMf0/qL8shJkrn7bqv2IzU3Ac/NNJuJlOASHIuS1t5H3P/3e15xPN8B9yEh4jhhv1PlNsUtiTWvR5LtPhfrUmzrTtbbk56j8LOa3gM5W7AJoOrd9UKg8rqa1php0tuYdCVNQ/s+f8J36HEoP7IXvlOdQcYJ6CkKIxSjbZr4velNjTVlpZDVJAl5bDPuQUFSfOIaWR9lora5q45Xph0RpV0PU1CR/TWMyEf7hFjQ/ykb9lYvgF1tP8bi2xOet12AX4IeqPfvgMedZtJZXoHQLsVKqDCqBn2QIKsshrKuVZpJzdALThQs7Dy+95qhPIVb6NRWGuNJIhEI0F+RA1NwEppMzHILD9XJzjPpgC6rPn0TlKeIDdHvAJuSN5NHWNfAcOQHug0foNU5QUYbczxWBTbw7t4wT8iR52g2h7uZV86ZElEhQ/Ov38J8xz3znsEIYDg6IWG6a0tJksP0CDMqwUn3uJGounEbUmo91d1ZHLEbmmnf0H9cO1mKImBdUlKH0970mOTcZwQsWqxwz1y6ejPqUZPg+PROczt3RkH7XrF/eNhS05OUCAOxDQlHx+z7UJ0uzbDCcrS9IWBvsoGC56459aJi8PehN6ee0+OsdpOMeV+yjwuVZappS7yFk51at/amK+OoLp1B1+h/SYGYynCJj4Dt1NiFdtDKlf+mfaYsKDnrEDZb+sVdn1W7Q6fAa9STc+g/VOZ/74JE2If84U3nyCCpPHgGdbY+wJSu0+rvXXDmPin/+IrTX3bpGmgebKspZPjxHToBLzwRKll+JWIzSAz+Bd89ylQ0b0u4gc1UiaAwGQt9cDparu9b+/JIi1N26htprFy20QtPiGNkJgXNfIbTnfLIBrTX6W9k4cd3hN/15Qru+GVZkSMRi+TiPoaNJsxfJaM7NRvk/f5ut5oA1rUW2Dq8xT8FtwFDSPqLGBpQf/h28+6mEY4KqCr0tXcL6WjjHdkVD+l0AmvPqB720SK95DaXxYbpBufTbI15Dx8Oz/0gACgt9p6WbkLHVvAH5PrPmouznH8FwlGb8KflWsRvq2ClGLuRD319r1nWQ4THhKVQdOQgAsPPxg0CP7Fr+81+T+7l7PT0VzQ8zAUhdhFheipgY3+dfMnh9lk7fa07Eatnw1H9Whu2tu+hc2cF9BqVabMx6gOxN78t/Zrm5w+/ZebD3D9R7Ln3wGj0RbgOGae0jEYmQtXE59d+5WIyK4wdRcfwg3AYMg9foiVq7R69NIk0Nau1YvZA3RJjoO8ZUAZRifguyN6/S3dHM65A9WGiDRmcgesQCOLn7IzzmKbT490PulX3g8zQLyy6T3kXp/bOozDKNZU4iEiEnSXs5ekuSMFfqmpL8I/XUh7pwGzAMXmNUbx4ND+6j+OdvDJ6Tdz8VPCPcP7RRdfZfq8ntby1rkX0R6EvuZ8QaEbp+Z48+XgduQj+EL10DSMQo+FZhtXy4fhmiVm2BsIGHnKT1lH//yv1kr6ncawLmLICgvEwaE8BgwG/qbPPv2LURLI4r3HsPQvrGRJXCUHSWHQKnvYTC/YZ/XrUiFqN8388IW70BogaeShBo9rJE+Mycg7B1m9CUfh/ZyxIJQaFUKN79P4Rv2ApRYyPyNq6RtyvPFb5RugvWWlWF/K0b5Od3HzMeoe+vg0QsBu/mdVQflwp5vxdfhmN0DGEu9fUHvP4m2L7+yN2wBqL/MpcV7/4S9qFh0jXV1yFv84cGXVf2skSELF8FhqMT6q9fQeUhooGsPSGsqkHQ1rUK15pizXE2mmLNZJhSjLbWVCP/K8XvxzEs0mRzK6NLxBsblFpz6QxqLp3R6boT9f5mPPyQPOuWtUKTyPKWWhE0Gs36FtWBoNHo6D2HuG1XlnYe+Tf+Jh3jERaP8EHPATCt0LUmzCHkycSWqR7YzDl3e2D40I3IeHgQRUX6W516dHsB7u5SV7bkmzvA49n8dNVRz3LjNXYSXPsMxMO1hhWpsWZC5ryB/L07IRGLELsiSW6Rj1z4PhgOjsjYtoJ0XGaBdstodJB2C7auokbtlYhNSRpz01uK9lYQCgA4g/vB/dnJqNyzD43XNLuN6BKj7c2q7Df9eXA6a04i0JB+F8W/kqQqNgC2rz9CXtPuhmmp908ikZgkX7HVW+RtmB6ZiNdHsFbl3IJft5EovEm9bHTC3G249ev7EAk0bxGSjdF3bY8rvDu3wOlmWN0Ac2Fn5ww2m2sRYXz6LLm4osLtO9IvheFDN+ro+XjD6doTLQV5cAyPglv/IRpz7bd32F6+kIhJambQ6RAJWiy/IBuPJbzzV8A7f8WoOZpys0y0Gstg5+WjVcQDMJmIBwB+aTFyv9iM0EWare7ug0ag+sIpk53T3NiEvA3K3Pt7S1svod3TUmS6fNQSifWl8YsIH4vCIuO+iGxYB5mrEhG66F2w3DzALy2SxuFY4Q6uKeBl3gXb2w/8clULOsvFFZUX2969y0bHJ2jbOnnGIhmy4Fd9EDU0mGpJFiFUxzUquxeaCkFFmdbjniMn2IS8DRsyNxwbqvBLTWepNrSKrzrDh27Elatb0a/vUgiFLaDRGGAwWGhsKse1658CANxcw9Gzx3yVcTdu/Q/19QXyOWT4+SrWpW4175OwBE5OikC33LwzeJRzQqVPzx7zQacxweUGk86jfC4yt5je8Qvh4qIIzGrh1+Hylc3QF3VrfX19AW7c0lwJsyOS+8Xj8fBecvhXxK5IgkTYCgBw7dkP3sOehJjfgorzx8x23o7oVgN03OsyKxLDhLs6zp27mWAxFkRLvviWonw052Wb5bTStL+aU/g6hkWiKad97G50WCGfMHcbyjMuIe/aH/K2TqNfg4tvJMFtQ5M7R/jAWfAIVxRIkYiESNm3GqJW8q1Wj/BeCB84i9B++8BatDbVa1yn7Nw0BhO9n1MVHM01Jbh3yIB0fEq4BsbBNSgOTp5BcHTzJ5xbBpk7i3ofTf1kcANi4BXVF27B0gI38TOIwazq41n2HIT0nSIfQ3VtAGDn5Ipuz6wEjaa4GZTcO43CW5qDfZlsJ/Scvk7RIJHg9v61JkvhqQ2WG3nRI0MwZcGMXvGv4vTZFRg+dCNu3d6FurpcDBuiSJdZU/sI99N+Q1m5NDvL8KEb0Tv+NbnAlv0/fOhGjT7nLpxAODl543rydjQ0lsLfLwExnZ4mCHkXThAaG8tw5twHkEhECAsdqXJc+VxkiMWtOH9xPYTCZjAYdhgyaA0iI8YhK/sfyu9HfM+XUVn1AHfuSkvQO9i7QYKOaY22ISX3u08R+sISAIDfOGn1ZWvKL2+jY0N3ME1dCEsVUjIFumphFH6/02znLv/nT/hOnqnxuPfEacjdTkxYYI10WCEPAN6dBqgIeRdfabS1X9wwlNw/o3WsTEhW56WiMus67LneCO49CfEzNyD19w8haKxR6c+0c0D4wFmQSMQoT7+I6rzb8O82GtyAGPSYuhr1JZnIOPGVxvPFjFkIjk8EmmqKUZmVDEd3f3hGJCD9+BeGXr6cyGHz5K8lErFc9FJxzShLvwB7Fy84e4eBwSKWrlcnarhqKjEq5+g+bZVBa3MN6oKoYS8AAHKvHkBzTQkCeoyBX5fh8OsynFT8d3lqKRxcfQEAFQ+voTr3NiIGPYcez66BoKkOdo5cnec1BlMV/TK1b3x6huJzUlubQ9pHJuIBIPnGF0jorV8KxN69FqpY1otLksFiOaBXz1dwM0Xx2WAwWLhxS3EDz8k9qdd5bt1WpEsUiaRFaYKDBukl5FsFjXBziwCNRoNEIkFzS43uQTbaNc0l+TbhbsPiKOeLV88db6iF3mfSdJT9rb0wnTUQuni51uNigUDrcWOoT0nWKuT1TR3clnRoIa8MmyO1hNYW3ENgrycJQr4m7478tUzE3/plBUStfABAXdEDlKWdR8Lcbeg+5X2CSBQKmgltmad2yedz8YvWuj5n7zDC+JxLpim6cGOP6s1Adn3q7WTkJytSepFZ5zWdS9Y35bdVOoNdlddBdW0OXB9EDXsBgsYapP6usPpnnPgKnhEJCBswA50nLEHakU9Vx/0n4pXf65R9q1XObW6MDaSJXruNdOeg8IcvDZ5TINDuV0mj0VQs9IZiieDSoMABiIqcYNQcd+/vhadnZ/k1t7TU4vJV63EzSXyXg1ffINarqKsVI6Grdv9PZZycaUhJ9yU99u8/LVj0suUfYBa/zcGY8faIiqb29VRSLMLJ4y1Yv4p815MqgVNfgFNoNOh2RIOFTeBrZsNWLp6Z5ggGQ3u/ujoxFi2owbUr5hNn7RFDxHru55sQ+obm+gbc+D7gxvex+uw1zHZW5MxaeWyEvF/ccABARdZ1uAZ1kbfT6NK7T3nGJenPDOlbIhGL5CJemcrsG/CM6A1PMR/9AAAgAElEQVSf2EEoS79gsvXd3rfGZHM9DsSMlVqD75IE4FZmJyNswAw4eQSptNu7WP4JW8zng85WFQaeoybAOSYO+bu26zWXS4/e8H2G6LoFSEtUN2VnGrxOXQwbsgGPck4gN0/6AMzhBCCh1+t6z2NMphkqBAcNQmTEOJy7sBoikdTf2dCHh8rKNJw+uwJenp3RtctsBAUOQEHhJVMuF4DmFIYjBpSjIJ+YSeX8dW/4+pGrJq4rHZkFfkjoUoa6Ou27WsfPeiEsQvNXwOhx9sgs8NOZQtEUbNjKxbQZmitJasPPn4E5LzhhzgvSgkqfJ/Hw+Sf6Bfz5T5wFTnRX3R2tgKBgBk5d8tbZz5y/t5jOLBw87qnXGC6Xjj37pAa1Kxf5eH5mtTmW9lggqCyn1C96bRJyP99Eub81Ya70oCpYwJ3WEnRYId9cUwIHN8UXpFd0XwBAbcF9AADLgYPWZh6Cej8FAKgvlQY1hA+YAUDVEq1M1SOpkPeNG2ZSIS/kW+CPtgPBZEu/9MVC6tadkD7PAABK7louGj1rw3JErd4Kmpq5yj4oVJ4HXiwQoDk3Gy3FBZCIRKCzWLDz8gHbxx8sd2o+9Q/XvWvytasjE/EAEN9jAWkfPr8e7m6RpD7yPF4Runebh9Q735triQgNGQoAchFvKHQ6A+L/0hFWVKYhJfUbxMU+axYhr4kNW10xd7pqgTZdectlJN/zgUAgQZcIYlEZBhNIz6E2j+yct24IMONp/asQa6L/IDZ2/+gOphm+gd5I5OCNRKmlj6qYZbm4tgure2g4E/+e026QaG2VIC5cczEhY/jnjBciIo3/pfUbyJb/LXeNLAWfb4s/Cdm5FXkLl8LnrddQe+gYfBMXarXW8+7eopTwQGa5F9bVIO+rTyBqbB9ZbWqunDP7OQQVZbDzJt+RbE90WCFfkX0dwb0naTzuHd0fRanH4RnRW6XdyUOaKSOkzxSE9JmicbwmX+oez64Fy5645W3DPOjjDmPP9QEANFaZLgUkFR6uXaq1Cifdzg5O0bFwio41eH5LMHTwehQWXYGPd1fk5J5EZMR4Qp+7939C7/iF8PHuhlZhM1Ju75YfS765A8OHbsTwoRvR0FAKR0cv0OkMPa30NHh6xsCe7QoA8PdLQLW9K1paasHjFeHe/V/Qo/uL6NZlNpqaqxEcNBACAQ92dhyVOVxdQ+Hs5Es6h+xaRaJW1NRmw9nJB/b2brh8lVhEzZz07W+n8vODPOriGwDs7GhwdKKhqVFVJOkj4mXE97bT3YkiaTl+ZhHwZGQW+GHRyzX49x/tueDz9u5E7PKPUXb6EJrzcwiBzS0llr1nkBEZxcTR07p3Fc0h4mk0IDXTF/b2prde3s3yRe+4MtTXW186XUsirKkFANhHhYOflQNRg3bjXsmBn8Dp0pOyRZnJdUPEu+vQWlOFgm+/gLC+zug1GwPdXnuga3MeeayWKRG1UK9xY810WCFflnYewb0nwckjSC7clDOZ+HcfjaLU42Cw7FGZnSxvZzlIRXjetd/RWEn95h0/cwMYLOkfZln6eeQnKyqkWsr3+nFE3QdeG0w76e+HzGXK3GSuSkTg86/CMUJ7rIQ+FP20C42Z6UbPoyykqbzOyj4KAMgvuEiYq76+UKswpyLatfeRoLJSes1k+eqra7JI16o+R21tDmprczTmvDe3C5C+ULXEq3P7gS9iQkogK7D57V53o9ZgjLtG8l0fcF0tn1Hji6/d8M/hFrz5mmZ//9DnFwM0OnxGkBt/2tpa3ymWhUP/6nZlMYc7zaw5jliz0bxJAG7clxpZLOHGZa0w3VxhHx2Byu9/AQAwnJ10jslc87bOKq/qsNw8EP62NC6stbYGRT99rTOvujlwjtWeJjPoRf1dNx9XOqyQl+EbNwS5Vw4AkKYlVIb+nz987tUD8rb60kdwDYwFm+OJ8ozLlM8jE/G2iqSWRR/remNlITi+EXD2DkV9ifn8yTUhC0b1mTgN3IR++k8gFqP64mlUniQTpzY6Kg6OxllBH+QpBPjAwbozT2nj72OemDS20qCxCV3LDH4gMZZxT9pj5BhfjdbqslMHwa8ohZhvfVVck+/5gMvV/gCU9VCI8cMrTH5uS/++Mgv80C2qFC0tj5+rjbobDdUg2MzVifCf+QKcY/SP8WC5uqlUOH2UtA7Culq95zEE59j2EZPSHujQQl7Ib4KLXyd4RfVRaa8rzgDXvxO4gZ0BSPPDyyhNOwPXwFh4R/dDwY2DFl2vDf1hsNiULeyVj26A4xsBz/DeKE5tu2qNZYf2o+zQfgCAY0Q0uL36ws7TGyx3D9CYLEhaBRDW16G1uhKNWRmoT7lu1jRcNqybY2eI7hSXL/AREsZEQKCOVCFKLF/lQtp++QIfQSFMBAXrnis2jkX5fGQcPdSM8RMddHdUIzWlFXW1YojFgKsbHT3i9V8Hi6X5gcitRz9wuyVoPN5WFvnuPVk6RTwAs4j4FavJ/150kXJTgLJSMRydaIjtzIKXt367MHce+j7WlnlDKP7lO9DtHRC53LjMYuGJ0lTQWRuXQ8w37841i+tm1vkfJzq0kM9P/gvhA2chsOd4VD26KW/Pvfwbuk9dBZ9OAwljeKXZgEQCOtMOAT3Goui2cVX9Qvs/a9T49oos2NgtKA6V2TdMPv+dPz9Ct6eXI37mRsq7IJVZ1xHWf7o8Fak10JSdadZsMzbaN+oWUTKB8+dRT8R11S5s3T3oeGGBYqteLAZiQohz/X7YE127GyfWtbFkYa1WIf/drkZ8tE6/NJIDB7Mpuwyl5fihcxjxuosP/4Liw7/odV5zc/uBLxydtO/GnDzegoXzTZ8i1MuLjnnzdbt25D4SYvQQ6g8RYyfYY/uXugXc6cveGN6//WVaMQbOsIHgnVG4K/q++wZKt3xOeby4pVmeblJfdxt1IldICyHV305G6Z/m+VwwOYY9KNog0qGFfHVOCsIHzgKNwVRxqxE0SYM8OD7hpONu/rISvWZthH+3UajOSUFzncJ/zNkrBLHjFlMSj/7dR8Mrso/Ofh2R4rsnETF4DsIGzDRQyNMALZU0+bxKtNRXwt7FEwlzt6n8Pmg0Ovy6jkRzXalKfQBloobPx8PTu+X9ez23idKqxnwyHMEDA0mPZR17hDMfEP3GbejPguS5AIDkHbdw+/t7Jp2TjF0JP5rkHOaELAMNADw9vlKnC8TV2z4qP5OJeACY8qTuuUyNWAz0jy9DdZVhwY4Xz/MRHVRCad1MpjQIWCCwbteNvv3tdIp4AGYR8QBw6ZaPzj5dIkr1fh+PHWlBbFgJ7j7UHvAcGMTAoCFsXDhn+XimtsJt0niI63lovJmKkC82g5+TZ/BcmasTwfYLRMirxu0kufRIgHPn7sje8gEkrcZlAlOHbq//zpwNcjq0kFeuDtpcS/IlSKNBLCTeKMRCPu7+tQldJy9Dl0nU0voVphxFYM/xhMBWmeW4PaIpSFe5nc+rwp0/iXm6q3Nvw57jiYCe4wjzaHsIKkr5578xH+scc/evjxD35FtwdA8kXWvW2e8Jbck/vo0e09bANTCWcB0l988gtO9U0nU5eTti1hHyYzJufJmq9bgNG4YyKKFcq2iiKmRlfbUxenAF/j2vOTvKuytdsGWD4cWXukWV4sQFL0waW2mweCcjOqgETz3tgI+3u2rtdyHZG326E4P7fEY/Dffeg1TaHmx5FxKhkNDXnFDZYfh0Kw87t5snjSCVvyNjXF9EQqBzWAn+OOKJLt007/5885N7u3SxUU81TJX8JStgHxUuT0NpLPySQrmF3mfSdHDjDTMq0u3sEPX+Zoiam5C96X2j1yVDLOCD4WBY7QgbqtAkEuuzTNBoNKtZVGD8BHiE9QST7YTawjSUZ1wCr+wRaV86g4kuT70LO2c31BdnIPPUbtJ+jxNuQV0Q0ncqmHYOaKjMR9Wjm6h4eFXrGBqNjs4T3oQD1xf8hmqUpp3TMYaGTqNfhbNnMEStfJRnXELJvdOQiInFdGQEdB8Dr079AIkEaUe3Q9Co3bKlbs1NO5CBh0eyQWfREdQ/ABFjwvDrU39oncMGdcxhkXf2dYJrKBc+3b3hGspF+MgQ+bG2tMibSjiZSsjrmktfdwpLY+j7GbsiCWJ+C0qP/wEmhwvPASNBt2Nr9Y/XdS59hejQEWx8/b12ES+RAJ2CzSdwdV1TbGgJRJpvrXqRmukLBwfNOw9jh1XgUZZhD1La3EuyN39gtoJDdh5eCF2s3XinXHGVHaa4D0kEAngvmo+Kr6X3I2Os8mR4jZkEt/5DjJrDVNViQxcvh52HZoOBtVelNQUSicQk+Vw7tEXeFBTeOqKStlIbYpGQ1Dr9OFNTcA81BfoJMYlEjPuHP9FnBDL+/Z9e5yhKPY6i1ON6jZGhLvpKU8qRvCPFoLmsDZmAbg+uJvrSUNqIhtJGFF4tBgCEj9TsatNRMYWrQmi4ab42PIfFoPLMA/nPA04sxaVRxufqnz2tCj/t1y8OJvL1D/Bgy3uQCBXuA1VXTqHTOx8h8vX3kbXjQ6PXpYtRY+2xY5d2/3E+X4KukeYp9gTorlVgagt59+hSrQ8Ox854tTurPN1Rd2yBMupivXD5elMuR4WK43+j4rg0NbbH8LHwGDJa7zmi1yaZRGQL62q0Cnkb1LF8Ul8bNtoxeefbvjCMjceL1BRqvqmZD3RbLl+ZV23scrQSsXgU+h1egtj1z8jb+h5aIn894ITUZaD7jjnotGIiBpxYKm8DgMjEsei56wWVORN+W4joZRMI5+q5+0VEvUssSnb9qv4ZnkQtTSoiXkZLSQHEJvYNJiM910+niH9mfKVZRXziuxzQtSiCUyfMk5rz7KmO5QfvEBiiu5MVUHX6GDJXJyJzdSKach7qNdbYYFoA4N27rfW4vRW/j5EfUbt+qv2MxSbkbdjQg+osy+TYtWFDhq6qpDKuXtYtiMzt7l16NBVXnvwUTXnac82nvr4HAHBp1FYVK3zOl6dRcSoNXZNmAgD6/5OI5Ok7UfLXLZUHgt4/vYyU+d8idxd5Gfejh/QTnYX7v4FL556EdseQSBT98b1ec+nL5CkO0OVWXVIswr275n2gePUN7RXJX3vRPIG1i1/VPq96hWNrx1Ars/fCF028EuoUfv8/ZK5O1CsexGOo/tZ8ZZrztVdudQgONWr+xwmba40NG3ogbDa/da6tiHnadFVnTYVYaDXhMm3G7/uaKPU7f4aPuS/qt61valw6ByD6vQlwCHRH3u7zeo8XNQlQ+Os1hLw0GABAY0oVLu9BCRj2isDIG7O/BgC01pD7Oe/4lIfxE7WXgFfG/6nn4BgcgYDJcwjHwl9+T+VnU+aUz8j3A02Hl2zfHoZn9DEVRw+Zr5S9ruJPP/7m0a7ca1wMDCq1j4408Ur05+F6aXKP8MRVYHK1B417DBuLqrOG12PRVU3WY9hY1Fwmf1A3lODEZRCUlsC5a3dkLZd+jiPWbUbjgzQ4dorFo9XL5G2CynKwPLzkbZEfJaHh/h2wXBUxLMr96i5fQNXxI/CZPhs0FlOln7mxCfn/iHs2Bj3mdYGdCxv1BfW4+ukNFF3T/+bh5OWITpMiETU+As6+TmiuaUHWsRzc/zUdjRXUvpC1Mfj9/gjq7w+mIws1j2pxZVsyKu4bVmnRFNCZdAxa2Q9+Pb3h7OeMhpIGlN2twK2v76CugHpmCztnO/R8qSs6PRUJliMLRddKcPK9sxDy9Y+qevKrMfDp6oXTH1xAzimF/yHLkYmZh6agtUmIQy8fQ0MJhWAnGuDZybQfyD5v9kLI4CBw/J3BK2nA5a3XUXil2CRzK/995J3Nx/39GZT+Pmh0GhJeJ1okjSF+fjfp58DfGc1VzahIq8LlLdf0+hy0Kj04MR2YGJM0HH7xPmiqasalzdeQd846XJ2Grh2IgARf2LmwUXStGPf3PTDo/kEGVRFXUGCiCEQjYLk5IWXBdypttP+UKsPBcpbVh5n6bT04BkeYaSWamTXHUaeIT74maHMRDwDvv1vX1kswKYZmljHn3DQ789Vv0JdHSetM4j5jDHQ746pQk2Hn5Y38pE2gOyhSX1af/hc1Z08BAPznLUDx97tI28r/2If65KtwiukMv+fnE8ZGfpSEquNHwOkRj6zliSr9zI1VC3nlTCFkwXfqmUS09bn51W3c2q2aU9yvly+e/JK4PeQe6YbxX4wCAAhbhPhu0M9a1+kR5YZnfp5IeszJ2xHd58ah+9w4AEDhlWL8s/ik1vnIrnvW4Slw8lG1tvl09cLk78er9LMUk38YD6/OnoR2TgAHnAAOIsdKc/SnHcjApc3XNM6TsLAnerxALNUcNCAAL1x8DgBw8r1zyDlNHr2v/l4p/zxy0xB5u0e0O57Z+yQAgO3CxsyDU+THtM1JWO/r8Uh4PZ70mLbfAY1Ow0tXZoNGV/3m5ga5YNz2kQCAljo+9oz8TeMcZOuTnZNszVETIhA1IQK3v79LGoyr7To1HdN2jR5Rbpj8wwTQWUSPPSdvRzh5OyJ0aBAAap8DAGgsawLTgYkXzs9Snc/LEaM/HgYAKEouwdGFJ3TOZWo03T9CBgchZLD0OqncP0xFaUnbC3n/Kb3AcLKDY7AH7i+TVi+ms5nosm0GGHaqXze5u84hZtUksNydcHcJ+Xv0YM1f6LJtBrhdA5Gx8ZDZ1m3pyq3z5jvprJwaG1YCkYUyX+pKd9nQ0LY7Y/4BDBQXme7vm8lxgZBneApVcyBpFSJkp2qwtynSUBpK5upEhL25Eix3zYHj3F59UXdTexY6a0JWIV3crNhhsvPxhc80qSufqLFBYxsvRVoPp/FBGulY3q1klXMp9zM3Vi3kTUn6H8TqmWRfwuow7ZlYkDxXq4BpqaceXBXYz59yXxlzTk6HPVfz06mAp39wlzFoE4DqaBPxTAcmqYhXZ+TmIbjz031c++ym1n7qIlkZmYhvK+ZfI27Zq2PPZaPPm710Xqc6c05O13r8xv+0BxWZipZ6AamIJ4Pq56Cpqpkg4tUJSPDDk1+NweFXDMtCZAg9XuiKhIW6dzCY9kwM/qA/zq+/bPY1Cfht74Z09anPCG2aMtEU7buusZ/sddWlh6i6pF8gnrWz4DVnLF3B0drnp+8bLSbiAWnu+rZEIoHW3YneT9jh4J+mc+9h+wagpbjQZPOZgvw3ra/eTM5nG7Ra5p1juhgl5CViMWjaIqwtgKCsVG5V19bG6R6P+pvX4RARpbWfDOV+5saqhXzyzhSNX5bOvvr5gjZXK4KfWI4szDs3U/7zD8N/JRXDQ9cMQNQE6ZbrrCNT8fOEA6RzN5ZJXTQufnSV9IFBNt7JW1r84KWrc/BN3z2U1h08KBD2XLZGa629m73O7VlT8vyZGSo/n11zCQ+PZJP27ftWb61zKQu07wbuJbjRKP+eus2OQ+r399BSpzmgb/61OfIHLr94Hzz51RgAxJSK3Z/vgicWSa3q4aNC8ehErso82qz0huQ1VxbxmYezcW7tJUKfkZuGIGxECLrNjkP0hAjsGb2P0tyydWn627N3s4dETC7w1K9T1w6YLhrLGlGaUo6sY49M9jl4+kdptpLvBv8MYbOqsglI8MP4ndKdM794H13FgE0Gy5Glcl/SdP+QvZ+dnopEYF9/jfcPU2Gq3N6PKzHvbSW4RZT++wdqbpiuWnPfAXY6Rfym9fX49mvz5Di3VrIeChEVrVmOTHjKwaRC3rXvYNTd0mxkMhR7f/Kq3x0VhxDjXNJyt29E2BLNRaYilm1A9qaVRp1DF/U3riN87SaImxpR8MUnEDU2oP7GdQS/+Q7o9g7yNoaLCyI+3Iqcde+rjJX1q710HrUXzyH7/aWEfubGqoX87e/uahTyYz4ZDgC490s6usyMlTaqfZHHTY8hHass4veO26/Ron12zSW5kJeJD03oEj4/Tzgg/2KnM6gr7zFJw/HH7MOoyiBPG9dSY56UYJqwc1b4ueq65quf3NB47Ok9Cgv5gekHSX3hW5taVdxl5pycTllgltxSDaQ5tkTx1Jz6wz25kO8yPYYg5E3J03uelO8USMQSUhEPACeXncOC63MBmlR864M1/X0cevmY1uM/Tzggv06qn4Nzay8RRDwgdan5buBeuQvWguvad85MhfL9Q9v5lP92dd0/bFCD60qHjw8dAUEMcLl0ePsw4O1D/6+dARcuDd6+DLi66mfl43btjYZHD1C4/xuV9tgVSZC0tqI2VX/R19So+lR5/KwXwiK0f+W2RVBndCfdMoBqsTFzEalF5BsC28c81xP8iuEuWj5vvQa7AD9U7dkHjznPorW8AqVbPjfh6kyPpNU4b4DWGu3pcBkODvAYMhpV5wwPqlVGFriqjKiBR2gXNfCQ/5lqdfmaMydRc0bqDioLlCXrJxGJkP3+UpV+5qbdpp90j5Tm3H3wp8Ly1+kp1ahvmQjXhEQsQVOl9qf8K0kKvydHr7b5MtYk0ixNr1d6yF/nnjUuyNAzRuGTWfOIekrH7s930XiMV6y5ZHnBpSLSdm6wdj9VY1G+zoPztYtcZdcQbdepjLBZaDV/H1TJOJSlV//Mw+Q7PgAMCoY2FZp2OpSxhvtHe4NOByY944BD/3ois8BP5V/yXR8cPumFr75zx5ZPXfHOcg7mvuiESc84oO8AO3TuwoKnJx1MPXWf1+CxBBEPAPzyYngONCzNnnLMAoMBnSL++Zlt8znu2t360ztyXU2/7cxyM20SA6fozkaNt48KR8E7q9CUeg8F76wCOzTYRCszH631JgiClmi/j3oMH2v8OTo47UbId5sdR9pek1OHgitSkTZ4ZX+VY16x0iCN+kKevM2/t6/89dFFugPk7v2SLn89+IN+1BdsIsSitvd7lRE/v5v89YmlZwyeJ2J0qPz1mQ90b1srW7FllnQySm7qXyxFX+u3MZTf1V7WviRFsYug7TqVoeqCY03oeh+UETRaV7rP9nb/aA/Q6UDyPR+5WH+Q54etn7miU6w1ZPEwXEDKMudMm+GI9FztFmCxGLhysW0KI40c27b+8VRwcTG9VNHm0mEIAc8Zl6FEOQCT7GdrpOay4TpARuaat3X2iXh3ndHn6ci0GyEfOT5c47G0fRnSFxruucr+uspW+uIb+gk/siwt5iZXQ7aW9kz4qFD5a03ZaJSh6vrSVGVZNxJ9oGK9NQRhiwUj4toAKg9nlnzYbW/3D2tHJty53Lb9Kqq8fAqBz8wjtLO9/VBx/h+D5pRZ5Dds5ersS6cDZ696G3QeYwkIMF8qxrakpdBy350ew4y3GtMdHMDgSItyMTjOKikS2wqfidO0HufdJWZDMwRdrjMMJ2eELra+YGBrwap95AGgNqcOrmFceEQpyle7hklvjPf3PQAA5F9URJ97xnqgMr0KAX0UFpA7e+7LXwcPUgSjLLhOPfsKAK2ZYwBgwHt90HlqJ73m1EVVpnmq6RmDsXnr/RMUvxuRQLdrBFX3iVYrs94qU3aHuhW6vWPKzwEVt6HyuxXw7WEZEWTO+8fjApdLR/I9n7Zehgq1KVfgN24qYleoZugoPrgXdff0yyIlI+uhUC/fcv8ABhYtccYXn2p2ETQHXt4dU8jn7/pMZy706LVJyN60EiIjrN+myreet3ApOIP7wf3Zyajcs09j6knZ+Up+/wm8O7dMcm4ywpa8b3L3I01UnT4GjyHaXdjsPLwQvTYJWRtXQMw3sdGORoPPxGng9uoLQJp6sz1h9RZ5suwXPf7zH1YW6DJkLjjRGvzj2Rzz+AMuSJ5rchEvxXpca2TwjUx3aedori1z63uvZHR0y7mMeedmmvRzQOlBz4LvrbnuH48LDAasTsTLSN/4Nor+2gNRSzP4FSUo2LfbYBEPAB+s0z/+ZvHbHHTtblmXIheuBdOeWRgJhVROEcs2GDx/xNK1Bo9Vx2vBXAiKSpG36D00XtP9d+c3ZTai1ybB9+mZOvvqi/f4Z3SLeB2+7fqS9+U2Sv0iV2yEc2w33R0pwHB0QsSyDxG9ZptcxLdHrN4if+/XdPR7OwGAwtou295uKFWk6Lr9/T30mNcFEaNDcXrleUSOk7ri1OaoBmM0VzXLg85MkeGCE8DBjL+elv/86GQeTi0nLyusT/51a4bj52zUeF5JAzj+xs3R3lAv5tURoVKgDQB6zOuisaiWOg4eureXnS343pr6/vE48e95L4SGGfaVc+ivZlw4x8e503zUVOuudOrmTse1VP0fGOrTUlCfZhp3ATs7wwTy74c9ERNSArGFCro2NUrMEkxqDTxct5SSxVzWJ2/HVvDLtWcOcoqMQcCclzUe55eVGJQVp2KX9H5iHx0B16fGgR0eQqkglEuPBLj0SJD/LGpsQNmhA2hIv6NlFBGnTnEImPUS5f5UfNv1gV9ShMw1byN6jW5B7z9jnvx1Q/od1CZfRlM2ecpjAHAICoVLzyfgHNMFDKeOpz2sXsgrE/9SN/z7DnlwRfKOW+gxj5jp4/yHqoVYMg5moedL0qc59yg3VD80znVFWcQXXinWKOI7EtwQ4zK9PPjzIRJel6YVpfI78Ohkme09c+IWpttPtj3T9TlFxgZdVVupiHMZgX11F45yteB7a+r7x+PC2o1cyiL+6KEWLEusRUtL2++w2fsFIeyFt0xa+TU2rATpOdqF3oM8P4uloiwtEYGrJV3noywhxg5rv66BLUX5sA+glgEm5HXjK6nm7dwKv2lzwenSQ3dn5XN/sRmg09Fw6RpKk3bC0Cc5hpOzitA1B2ZzPZFIkL35A0S8t57yEOfYbiaz0LdXrN61BlD4yQYNDETIkCC9xqr7Jsv86gGFi46pOP72aZPO11FJ26/4HXSZHquzfxflegBt/91uGdrZdXaeonCn0fU58OnqRXle11DregAy5/2jo+LqRsfMOdRSb3aNLMWShTVWIeIBgOXiprsTRb7a0YDooBKIhMDIgeU6+xw+qKcAACAASURBVP9zhvrnxBiqKrULRm/f9u1Dn//1pxY7V+7nmwAA9amaa6hoQiKS/h4krUKDRbwlMEchLWVETY14uP5ds56jo9EuhLzMqv5/9s47vKnq/+Pvm500bdO9d2lpoey9N6ioKLhAFBH9KqI/RJaADEEFQURRHIgLEEUFRVGWLXvPAl2U7r1n0uzfHyGrudmjScnreXhI7jn3nJPbjPf9nM+gUAkMvlct9NbPmYZO0Ytmhde4iTGgsWy3KSETO++HzxYcnKuOLJ99ZobF44haxapMI4mPxhvpDSQ8rO6zd+ofFs/bEWhmVBn/4SiDfTXbO+J18qv5Fp/L1AjkNPY5COhmXvYWtq/jUoQao/33hxvjXEw37uIyY1otEiLKIRQ6TsCzQiKM/vOItT7e49jhNiRElOOj9eo0yEWFUmz71HBQa1w8zSGFmP7523DgIJfr+m43jghezFm1AKIaxQ1aa06G2ecX/d/bKJy7CPwbtxG8aB6itm209RKtpvy3naj8U7fCvK2RSyQuF3DakbiEa01NljpzhWeYorz1jR9u6e0fMTjM4HhSkRRUhsLK8MKp6TbzdeX4scGvJY9+f2r/Y6THXYmyS+p0e8rrZym/P3MAT+x9FADw+K7J2Pfs36T92s/TWNxk1byORvN1Ro82vL2r2d4Rr7P2Tr3K/5vOoUHMNz2ItP5uA4J7KzLH2Ppz8PSBqfhu2G7SNs18+6UXHOOKoPn9kfhIPLIPmFfgyo02Mhlw6YJ1AfTtYTKNi8+YF9606Zxk/LSTj9XLyIvmbNnYjLlvGPfXjY2nIS/XfgHdVy/Z9to7KzmrFqDLqk0gKLa3X+Z9ZH2ec6Vwbz5xFhUbP7N6PFtzZ+1iyCWOTdqQs2oBwp97BZy4BMdN6sS7IfpwCSFPBllF1ozfspE8LREjVg4hOUPNt0N3Y+axp1Tp4F669BwK0opwdPFxrX5MLwaGLx+MmDFRAMiD2/i1AnDu+fzOOPSETh8am4YXTk43+XU5Ozd3Z6j8oZXBjT+M/hmiFvWPAYVGwajVQxE3MUbvTVJDfiPkMjkICgG/RF88feBx7H38D8gk6g/R0wce1wqsdcXgwob8Rvzz2lE8+Pl4AIprtmPwLq3XGTcxBmPWDVc9P7vxosPXCQBHFqbhxbPPAgBmnTDvBvefeUdVuzQzDj2B3578E/UageY0Ng3P/DXVohSMNCYVs05Mx65JeyERqH9IXjw/ExSqWrCZUqDJFnw7dLfqvT/inSEY8c4QHFtyQqcmQmB3f/SY2c3g90dnZ/lq4/E0XaNsfwMWEmqaocGY77tPv2EInvC4xevQJ+KVJESUI7MgBFQDyz2UFoDffuFj2UIbVNEkIffO/ZFRCwDurFkIZkgYol6xTaBm9eEDqD973CZjmRLYCijELdWD67AiSTmr37J5hhpzKPnxSwCAd5+BCHr0KbvMIaqqQOnu7RA3uGbMk8sKeTLSd95G8rREcPwVwlrTkt+eneN+0cqyET060qKsMj8/sk/LzeSlS89BLpND2CQCi6ctWnL+vouEyeRpMV2F81suawU2AsDzaU9bNNY3A3eqrrlnCBcvnntWb9/Ck8UWzeEMlF7UFirGXqemH7Yjae8SQ/Z50CdG26eJnLb3Ub2fg+39fzT5s/bNwJ2Yc2Em6BzDN8TFZ0v1tnkEcjD94DSD85CtR1DXhl0TySvnHpj9Lx759gHV83EbRhoc/37l+RcNZxR687UGu8zbq49tUjhKGu3/w54UXW7UhWbaUxy7Cfn7DWF5KXJWLUDgQ4+DN2CYZWNUlqP4m08gE3XMboa0tUXlehL+/KvgxHax6fiyNgHubloNudh5arM0Xr2AxqsX4N1/CIImG/4+N5WWzHSU/fy9TcbqSDqVkG8u0/Y5bJ+xpj3b+/8In1gepv3yiNGx21vrlUhFUh1hQlAILfFyYPa/qLxXlt7VhTyguG5MLyae+8/6u+Pt/X/E6HeHqdKF6uvj6mzv/yPYviw8e/hJvX32Tv0DjUUd6zpkjsgmO/fxXZNVWYbafw4aC5uwd5p5vv9ymRzb+/+IWSemg84h/7raPuBHhwcHV96sxvb+P2LCR6MRNcJwAL5cJsexpZ0/m5UlHDxgnzL0c1417rJiSiaa5jsZyN5k/4qSowdXIe2c4aJmOcUhSImvsEscwV9/CPDwFP3ZpOK70Dqd5b7q4D5UHdynes6OjIFnj77gxHYBlc0Blc2BTCSCsKIUzTevovnWdUgFpscROcrHu+SHL3SOUT24YIVGgBOfCGZgMGhePFA9uKDQaCBodMiEQkj5rRAU50NUXYnGqxcgbXVsITJLabx0Fo2X1NqOzvOBR5ckeHTtDrqPH+jePgBBQCYSQtLYAFFdNQQFd9F07RJkImEHrtx+EPIO3DLRB0EQzrcoN24cyADWJLAIDk4K9hnvbIBIWiK6MgYAAI7wd9piaVYxnvMsCGj7L2eJLqJIkm303AmcmTrH7PGaone9j4JnlzlsHGPWWHPSENpqLGcbx1wcNa+t5zEluNXVr5kbN24UyOVym0SSu0TWGjdu7jd4lACwiM5fRMqNG1szcLDrVt+9fNG4q8aZqx1TGdejE2SvceOmM+IW8jaif4+XER0+wmCfHl2fwbih6xy0IjdunI+j/F04wt9pkSVdeZ4z7Cy4cV527vWz6LykZZtV/zSPsYIMZ0GzJdOn1uK5p2sN9gkIoGDRMk+bz22sYu61zGCbz+nGjRvrcQt5G3Ep/WsUlJzs6GW46SS4BWvHwkqKRdT3axG4QNedx3fmZETtWA2fZx7QaQtcMBMRW5eClRitOhby7lxEfrlCq1/kV+8gdO1rNl+3G8uge/IgEwlJ/eb9R0xy6FrOnzFulX/pVS76DbDtzsPjD9UY7UO4jfIOoWu3aRg0fAlGjH0PA4ctRkTUcOMn2YBho1Yhpfcsh8zlxna4hbwG3p6RGDN4FcYNXaf6B0DHit7esq7s26PrMzpj+vskYMyQNUhJfApSmXYEOIPugVEDV2B4f3cVMzdunAnhnUIUznoHtd/sR9QP6s965Ncr0XjgBApfXI2mQ2cQ8bk6EDLqh3Wo3bEfxa+vh6iwTHW8fOU2ULjalU0pHmyUvfO5/V/IfYalBZSiZ79JGtQqrCoHN8549WlbY4o/+k+/+xlMW2kupSVS/LrHcDBndlEIQsNcu9KrM5PU/SmMGr8ewaH9wGL5gEKhgs32RVzCQ3afOyJqOGh0Nvz8uxrv7Map6FRZa6ylf4+X8d/ZlfDgBGJQr3k4dmaF8ZMAHDuzgtRlJi5yLGIiRuPKrW/hxQ1FRMggVZsvLw59ur2A9KyfQKdxMG7oOpPnc3WSGQPhTw2DDDJcaPsXYrlpkeR0golEej+E0KLRImtAkSQLpZK7Rs8LokYhjBYHX2owhHIBaqRlyBSZV2aaQbCQxBiAQGokRPI25Iqvo1TiXIWAEhl9EUnrCpFciKvC/9Asq4fcxHQu3RlDEUBVuBDkiK+YdF3pBBMpjKHwpQZDIhejUlqEfPEttMlbrXodzoBcokinKW1qAUFV2zsoHBakjYoKndL6JlC91S4OBJUCaaMi84OsTduq2nrhJigebMhaBSDoNAjvFNn7JTgFcrlhK+6Y8SykHjVcWdRUbuRY7vpBUMl/CiksNiStHZNJau6L9di2w8dgn8yCEJsGoS5f3IgnnuEY7HP8fKA78NUuEAgK6Q0AqCy/hpysPyCVCEGh0BAVO8bo2eGRw1BSdNri2cvLLjvkhsGN7XE5Ib8jeyi2L8zB+b+qddrienti2c89AACVBQIsm3jVrLEra25BLpehpbXCeGcTiIkYjbTz70IqFaG+MQ/RYWof+j7dXsB/Z95RCa2I0MEY3n8JTl3aYJO5nRGyjCWj2brpGNu7lBAgMJ6jnXvdk+KLbowh6MYYggJxBnLEV3TGIctywia4iKAlIIKWQDpX+3OP8HdiDPtp0Ah1XmomwUY3xmCbC3lLs7IkMQYggqYuJc8k2BjMmgwAONd20Ow5jV3XUFocujO0i64xCKpJ19WRjGY/BTrBMLoW5TVIFfwCidw+eaGrt+5RZbGJ+u5dm2TFcQXmvVyPz7frF6NffuuDngkVEAisS1SWmR8CPVrcJMoP/oLIZ/6Hoj1faR2ne/GQt/1Dq9ZmKceOtCE5phwZ+YZ3GXKKbSvmd33fimdnGQ60zykOQZ+kCrS02D7B3KChDPz4syLO4X66YejZ90XV48xbv6gey2QS5OceMXiuf0Ay4hMnWyXkJWIBjh9davH5bjoOlxPyAPDSpgS8tEldsvfFxDMAgGU/98CvGwtw6JtSfJM1FF9cH4xXe50zedwg/+7geS0Bg8FFUZn+HPQEYfrWolSqFgb1TQUI9FMXU/LyDFc9zsw1L7+2q8EhPFUivr2wUgqpo/xdpBZkpYg/IfgNQrlA59xoejJyxdchg3ZRov/4exBO64JCSabOmMo5g6hRqJQW6rRr9pNDRnpzYWs05yAT2GT0ZI5AEFVROfQY/yetazCBMxODWfotLMrr2iirwYW2f7XaRrGfQDQ9GcG0aJwU/K7VVia5CzoYpNdVedMzgTOzw8V8muAXTODMxBDWIzjbdoC0zwCWwv+ZL2+2m4hXIZeDnWLbwi3OztFDxq3tN3KCkRRTDqkFacq3bOPhwYf15z83lebsdIRNeVYV6Kr8v2jPlxBW28awYwkSiSIA9qffDQfw2lLMv/tOE/LuSrFyreGqvFfvBb9u+qAZX2+zPAf5xAdZ+OQLH1Duc0dfno+ilkqbwPwiZN17WVb7435nSOwceLICIZNLQSGoyK78DwW15u3WOwMu+9F5MfGMSsBr8t9OxZfZxudugcE29+XJcerSBvx35h3k5P+jPirXjubneUWZPCKFor5X8tYQ7gAgENajsblY619nJZHRD4BCBLZH6cbRnTFUp82Hok611l7EA1CJ8CHsh3XapJCQik0AaJMrfEFj6N2MLR1H+bt1jpnqsmJvlCL+qjCV9EZGHz6UINXNSHsRDwDHBb8CAFgE+Ta7vuuaJviF9HhHwqV4623jUQIAAJfaDmsdD/9oIVjJsYjYuhSNf6apjld++B0iti0Dq1scIrYtQ/VW9TVuPHgK4Z8uASs5DqHvv6EzV+WG7+A353E0/u0Oim9PZn4IFi83LBw1eWAyC9lFIXpFvCXlUbI2LEbRz19Dym+BsKYSxXu/QWt+jvkD2ZjLF0X4YqtxoXw9y3ZZZXZ9b7p73MK3PZFTHIK0c4H43zyuwZ2RwCAqXn2dix9/9kNOcQhyikOw9Su3iAcAglBcBDkMZw9yYzs8WYE4cWcrjmZuwOGM911SxAMuapH//SO1BfXL+dqFZMRCxYcg+6Il5awJla97U0sprtzaAalUhGsZP2Dc0LW4cnMH/HwSIBI1g07T/QGhENqXs7D0NMYMXo0rt74FlxMAiVQIZZ3LS+lfY0T/pcjJ/xdiSStiI8ficvp2CEUdW9nTXvjf87+ukurerFRLSxBGi0MQLQo3Rdpbg/1ZEwAorPFk3BCexATOTHAI89Kx3RXfQDfGYHhRDFu6yES8M1IjLdU5JoUEErlYyy1IibHrainOcoOjpFJaiCBqFIaxp+C0QP+ul+ZNoqbbS/Hr67X6CdLvoHju+4q2e/8rqd/zL+r3KG6KypZ9qjOH4FYuaH7eqP/5kPkvxIVJiCg3KQh1zisemPOK2qWjIF+ClmY5vHkURESavguaerQNr8yuR/qdYLBY5u2cteZlIWfLSrPOcQQff9iMRx9nGww05XgQ+PhzHt58rcEmc5r6d1MSFk7FW0s88dYS26fGtDejxis+58ePLgXPNw69+r5E2q+96wlBUDBy3PukfZXcurETNVW39c7ZHjbbj7St/dyjxn8AtNsZ1jemPpcZc/u3P+/40aUIDR+EhKQppP3OnlgHkYj8JpRGY2HY6NUG5zF1PdbQJm6229iOwuXug+srRfANVZd99wtjGuhtOlQqAxJpG9Kz9iA9aw/EEgFGD1J8odc13EVFdTp6d3sedDoHWXl/qc7TzG7j75uIcUPXYXBvhTXuTsEh3Mjchd7dngfPK1rLfaaxuQip51YjKmwYkuKmoKzistOKeAIUDAx+AmMjXsXw0OfBY5qfGaJFptgu9Kb467Tx7h1T9iGDzBpvDTITrR6ubh2plpYYbLf1dXU2bggV1m+yG71YeopD18LulYj6X486dE5nYf5c88VldAwN3XvQzRLxAPDKbMX3yNefm+7ukbRsMwLH6O7qOROjBlVBKjXc56FHrHcz0iQlvuPcijoKfSJeTrLNQ3asrU37vd69p2lukubT8blAQ8MHqES8XC6HsE3bgDpkJHkCD4KgqkQ8v7Uat9N343b6bvBbtWMf5XI5GuqMJ14why6Bo9AvajomJisMNhOTl6n+adL+OQB0DR6vdVz5mMcJx9C4lzA6cT4Sg8badL2m4HIW+feeuIFNJ/ujLJeP+N6eGDg5AE8silZtpfab6IfLh2vhE2xejt2RA5Yh9dxq1fOq2ttamWhu5fyq1V+ZYcZYppnquiyknl2lcx6gCGIxN7iVQgFq8iPAoCs+xNzQIjAZBFL/DsLQCbb/0p0UNV/rOZ3CxKDgpwAAhwq3mDzOubaDmMCZiRh6d9wRX1MdZxEeiL7n3nK+7R99p5vsM96efswJ8KV2TCVEZ6BJVocQxOhtv5+uKwFCa8cgnt4LgGEXJFsQvUttsbtfglzb889fAkx7mo1hI2xjeCFj7098rFiiFhKfbWnBG2+ZZh3OfH8BombMVfnGF3y/BYIy58sslBRt3EqeUxyCnokVEPCt3x0TCuVIiCjHnn1+6NvfdSvmmsqo8etRlJ+GvNzDxjsDAOS4cGYjBHzyIl5Ky3V45FCUFGm7Auta2BV9BYJaXDi90ejMmudrWsjNQd8aTCUh6XG0tdXj/CldHaMcy5sXjcaGAq22kePeAwBUlF1B1m21tqquvInE5GkICesHuVyGE8ds/315p+q46vHE5GU4nGF4R8UYoxL+D02CclzI/xEchg8Gx85GtN9Aq8c1B5cT8vWVIqTuKseMdxSBIVcO1+K7ZXfwYVo/vDnkIr66NQTvPZmO5Xt7QCI2/YvsbtExDOj5Cm5k7gaT4Y0BPV+BWGw4p25H0FQSCQB4YW4NvtumsGQLRXL07G77L1ku3bDbyZjwl5Fa8rXZ407gzESrrBFyyMGl8AAAt0S68Q6a3BWnWzSPEr68CTeFZ9AoUxQ9iaQloitjgNljuhpyGDbhWXJduzOGqkS88ro2y+pVPvqW3hzYiwZZNXiUAPRijsI1YZpOuxQWRFmawf0q3tsze0Yd3nnXCzNfMJwRxRJqa2RaIt4SCndvAwDEzF6A6FkKA8bdL96DqN5wpVVHM3pwFdLOBRrscyM72KYZX555vBZR0TQcPRVgszGdFdNFvAJ9Il6TkPCBOkK+s0Am4jWJjBmFm9e+J23Lzvhd51hO5u8ICeunihlwdpg0D1wt3gsAaGqrwNHMDzE+ybG1gVxOyAPA7rV52L02T+vY6/0VQQpzup7BtuuDsWv1XaTtMd1CXVh6GoWlCv9soajZaXO6NzfLEJKocJf4bpt95xoWaliQMaiG8w235wh/J0ayp4FJsMEk2JBCigzRBZRIjAeU3RXfMGsuZRpE5bztoZL4jXdGlDdK+rDkuobSFDfRHZ2VxlQuth3CBM5MBFDDVVZ55U1cmmBvB6/u/mLtyia8t7oJWYWWFW5qj1QCJMXYNkVh/rebVY+jX5gPdkgkacXXjqK0RIotG5sxf5Hh3YYLN4IwsGelzeYtLJAgIaIcNBqMpsS0ho82NOOrzyzPgmMNd7L+tOl4Lc3l4HqGwMPD8I2Xq2LoeolELWAwuPDxjdfbp30iEcUx54qzMkZVs7Z+kcntaxgiwyWFvCHkcuDVnqannHQ1zl0yrXiSowjxSER5a7bxjtDOzW4qMshAAQW9mKNwXXjc5PMSGH0BAOWSfNL2GFp3k8dyZcI1bmg0sdd1tUdaTltwTZiK3swxGMuZjmP83Yi8l3ff1GJkbmyHTKbOD/7hxzxMmWa+X/fTj9fi6iXj6UIvnhdhwCBzdysJJL29CSAIyMQi5H2zyez12Zttn7Zgzy4+LtzQ797m40uxeY55QJESUzmmrx8FB48FwM/fcuvpyrcb8fMu59j9Li22XDuw2D4ICEyBj188GAwuGEwvMBhcG67O+TB0vaRSIQCuVua+9oRHDUNJoXaCi4joEXp6dzxUiq4BUCC2bifQFriskF9zoBfCE8m3aMnSUnYWJoyxbTCTtZBlRLElV9qOoT9rAgKpEWadJ5YLQSVoYBDkPrn2Xrej8aOGoFaq/YNtSFTb67oOMpC3viOpvpfVhwIKQmiKmAFnybBjS6Flq7EcVYhn8ZsNWPymIjhw7HgWpkxjo08/Bry8CRAE0NIsR3amGP8dFeJEqhCFBeZZu559wjy3mJCHngKv50AAchTv/QYtuRkG+3dkwaL6OlmHF0yqq5VhcG+F1Z9CAQYPZeLhx9jo04+OwEAq2BwCAr4c9fUyFBdKcf2qCH//KUBOtuOtlvYiKnYMYuImdPQyXIqykgsIDR+I+ITJOkI+rsuDAICiguMdsDLD+LDN+710FC4n5BP6e2HJrhTcSKvDke/LOno5DkcklqOlLBKr3lf8+H22yRezpnPRbWDHXIsqAbllloxGWS28KX56fagvtP2r8mFXUi9Tbw1P4MxEnvgmcsXXVcdi6SmIpafgUtsRrXMvtx3FMPYU+FFDtcbzpQajH3O8yWt2NDSCDhahvkH1ovihRdagkyNeySnBfgxnP4a+zHFoktXh/L1KriyCgxHsqXrnqZdV4qboDFIYQ1XX9a74hkrc+lKD0Yc5BhRQtXZQNK9rBC0BxRpuUeb4xmu+Rg7FCxzCE3y58TRgNIIOLqGuFGrs+pCRwhgGQFFAy43z8N/RNvx31HgBKXugDHJtzk53KjcaV0ImA86cEuLMqftnl2vE2HUqi3Nu9t86lVUHDlsENttwrNn9SE7mflSUXUafAa+RBtjW1WQj707Hp+mNCxiGu9WKv6k/Nw4eTOf8W7qckH9+rcLf6tNXyAvSOBIvhm7gT5OomqSn7fCNKsbZo8FYs0zh+zxrOhfX0kUoLLa9hUMiE4JGMZxlQig1vXAI1cjbbSDrAVK3myP8nRjHmQEKKCrhbgxNUUgmMI/wdzpVUKa+tQxiPaj1vP31EchbUCq5izBaHLwovjrjGHqd5ZI8dGMMNvu68uXN4BCeSGIMRBJjoFb7NWEaejNHk57rSw1CP6au5SqS1hWRtK6q5yJ5m6oglRJLr48mGaILSNZYr6unFnVjOwTlRSj4zvQsXG7cAOqCjzmZ+1FWoltMqH1tGTdqmhrVNWWkEiGkMjGaGgpx64ZzxF4V1l5EfMAIxAeoXX2uFu9Fn4gnO3BV5Ljcu4zBpKCqsGOsNu0ZEjJD55g5KRktnne8Y3L7Hiv+Qif9pCapxV+ZNE4CvS+i6cmokhbjLP8AaZ9h7EfBIbzQgzkc6cJTumu5V5gpipaEWHoKCFAgkLcgV3xdb670I/ydYBAsDGBNApvgollWjyvCYyq/aEOiz9GBnNbMd1t0FrdFZ9GV0R8RtASI5EJcER5Di6zB6Nia1zWUFgcuhYcWWQOqpSVaOx+anBb8AQbBQhJjAAKpkWiW1aNYko1SSa7B+eqklRa/Tlv8PUokOSohL5GLrR7PFYje+T4KZrqz5hjDLeLdWAOZiAcAJkt/Ven7HUtTZtoSQykisyqPIavymMFz9J3vyNSTgAsK+b+/KsFza+I6ehn3DVWCPASyY3WONwjLIZKZVkwomp4MAAaDKm8KT2Mg60H4U8IMjlUoyUShRLEb0+XzuWAVstB9aDJuPfouACD512VovpQDz75dkPHUBxDJ25A5rhwhcyaiNT0f4neEqn6i0howQvyQ8dQHAIDuf65Ey/U8MMP80FZQicJ1P5Me6/rDW2grqAS3VyyKPtiLpvNZAICAacPg0T0KAFCweje6/7lStS7Nx/YiS3QJWaJLFp2reV3J6Dv7I1z59i3Vc5G8TVVsyVraj+0Irgh1v6Dd3N8EjHoQ/kPGAYDKvSZx0Xpkb+w4oeHGjTkQBBVyueluhm46By4n5E/8XIHaUiF2ZA/F/i2FqK/UzVxwZl+V3dcR4pFo9zmUtJRFmtSPG2r7AiZXq8gt6LbG6151V4EJftJKmOH+uPPaNhRrHMtb+A3aChV//6Rdi5D57EaEzJmoI6LJ+gFA661CFKzapdW3/bGs5z9SPdYU6PVHr6H6N7WPZMFK9TmF6342+XXZkx5Pr0T6z+8i8aF5oNAZyPxjM/q8sBFXv1sEGouL5McWQioS4O6x79DWqLg+vZ9XWE7aC246xxspTy5H7tEdaCrVzlwU0ms8glJG4/pOtTU4cshU+CcMBL+2FFl/fQIA6Dr5ddXYAFTj+ycOQljfB8GvLcGdI9sBjZRkPae/C5lUgpu/qP+mhtaiZABrEgCFNb59LIY+VqSTlx4HgHU91JWaQ9fNAyMqFJDLwb+WiaqPd4Hm643wT5ZAUlUHWqAvil5dB1kLX9tKThDwHDsQzcfOgxkbjpA1cyEXiUEw6Ko+0Tvfh6i4AozwIIAgVMcjv3wHFA4LIAjU/3oEjQeOq/pLqutB8zecetSc1y3iS/DhoL8tHs9aDP0dzEHzb6YJ3ZMH337Dkfn+ApW/PABQ6AyEP/EiSn7dYdW89l6/m47FP7Abaqpuax0zt7iSLRg57r0OtXBbQvvrJJEI0NJcjhtXviFNT+lGF5cT8juyh6oePzY/irSPI4R8T/8H7D6HEk2B3lIWidmv1WLvfrVv+shhLCR2cf4sLH7UUNRKdYNyCRBIupfX21B11/bI2nTdI+QyteBTDexXfwAAIABJREFUinMyyPopBXnUiqcBCgWF7/5EekyfdV3SqB0v0HIjD7EbXoCoqhElH+0z+XXZk7w0hYsKN0hd7VVZeEPS1oL0PasBaIv2az8s1RHxQSmjwIvsjqvfL0bkkKkISByMu6nfA1DfLJRfP6rq3/u5D5B7dAeKzmoXAMn6e6vO2AFdh6C+IB012ecBAL1mrMP13Yq6DsmPLcKNn1ZqzWNoLarXCAI8iiKmJVVg+5sqUWE5ylZ8pnUs/JMlWm4tSgFf/u6XoHBYkPHbELV9FQrnrAYAhKyZq+rPHdZba6yyZZ/qzNn413E0HjylGlsp5Bv2p6Jh3zHVcXNgcmlYdHayznEGh4YV6VM6rZCMnv0msje9rXNcWFUOblxSB6zIjStQUX4VwSF90L0neQzPiWPLMHKc/d0sjh99G6PGK3aWyW4gyMS9oRuN9m1XLnyG5iZyF1ZLKcpPQ2SMbjwVjcYGzycWI8e9Dz6/BhfPOF/6V2fD5YR8Z04taQqtrXItEQ8AJ0634eDeQHz9nenWbEeSI76CBHpf9GWOhUQuRoboPMQQwZPigy703lppEq1NCRi3+SVkPKH44mSG+0NYUgPI5fBIiUbrzQKD/ageLEhb21Cz/xzC5j0MAKTHlMR+ONvoejhdI8DpGuE0Qr6lMh9UJhutVYUgqDRQ6Uzwa9Vf0IkPvQaOX7jRcYJ7jAWNyVFZ0jUtJwUndYXy7X0fIuXJFai4mYbSS4Ytu6F9J6E666zqefEFtXgsuajeIaJzvA2uZQBrIuqlVfClhsCbYt9sA/wrpgffC+8UIeTd11C+8nMQTO0c52EfqjOmtJy+ZnAcr4lDwR3ZHwAgLlfvMIgKSk1eS3tm7RxpsD1xbAiy/+vYlIf2gKCS/xRSWGxIWpscvBo3rkLWrb3w9AyFBzdY67hcLsWJY8sduBI5jh9d2iG7AJagXGdVRToK8o5BJlMY5QgQ4HgEIjC4J4JCeoPD8QfXMxQtzfdfhkJzcDkh7wzEeQ803slOXL7meqm9CsQZKBBnYCznGdAIOnowh2u1yyC1KBWg0rdd69gTauuHsEQhbm5NWWtSP2mrIoi69XYhcl79TO8xpTU+b/G3RtdYe/ASWq7cMf5iHEjEgEeRf2I3KDQGwgdOQf5xhQuQpmVcKYr1IWysQk1FHkovH9Rpk0p036OilnrV2DEjZyD/xG69Y/NrtC0/HgGRqM29rBhbrBvorm8tPEogeBR1RcUrwmM6ufZtRcBrT6HwxVU6x6leXEibdKtUMmPCAIJA1cfablzlq7dBxjcxmJ8gULp4s85h3rTx4F+1LKtXQJzhaqETFqV0SiFffvAXRD7zPxTt0Q7gp3vxkLf9ww5alRtHYY07yqVz6kDpJ59k4+PNPISFqz8jpo5tC5cYc8awZj5Tzr1wmnxHXCniL5//BC3Nut8lAkEdamuyQGd4wNcvASm9Z+HcSccGj7oanUrIdx/Gw4sbEvDm0It2nSe+A4X8yGGsDpvbWv7j7+noJTgcv4f6o/zrfzt6GVp4RySj4JTCas6L6obC079otUcNM55e687h7eg18z2UXvkHniHxkElEaK0q1Ns/bswsFJ7ZC4mQDypTt6gZhcaAXCaFXCZF7pFvkPzYQmTs3wRuYDQCkoai6Jz+HQ19a3Fk5iFxVZ3CjUUmAygUFMxchuK57yFi23KVj3zxPPWPUf0vhxH+8SKUzFeLxLJlnyLyq5WQS6QgaFSj2WbkMpmW64yyPyMiGOEfLwbNz/YZMzyDnKsgna1ozk5H+NRZ6Lp4AwCA13swAkdPhkzYBmG1Y7KEdRQvzfHA9m9MTyNsb5xtPY7ko/TRoNLJq+TOT/rPwauxL2QiXhNhmyLrGo3WOb9zbAkhlztHdUNNCIKwaFEP/i8cUxdE2d39xlBKRnunnzz5bzD69NQtOR6RXIL6BndgiJuOpapUUYDrgYdrcOWqdiB66pEAjJlgWp0FBoPA1QtB6N7behHVtw8D//7lj8Aw87dnTQ127UhS5m/GzS22KWJkLCjz7plK7HnV8jL29oJKpyCitx/8Y7iYtLyn3n7G/mYesV0R9sh0SPitqEr9y2hlV1tBpVPgF8NFZG8/q9ZvCaUlIVoW5I5k2lQ2PvmE5zTrMRcyi7w5bMkc2+kEe3tMTTup7Hc35yCKC3VTUncG5HK5/vLrZtCpLPJ+IYaLF3UGRjxQAX8/CtL+DkZkOA2HUwV4Y3GdW8S7cQoCw8pUYt5axBLd+/n173lj6fJGm4xvCwgaDd3nqa3q/IpC3P35E4Pn0NgekAic0+JYldOEwAQvve2pWxwjbM1FKpah4GI1Ci5WGxTCxmjNy0LOlpU2XJlpSMUyVOU0oSqnyar1mwuTaRMdYTOWLTPs2tXZWdQrDVsyx5K2dTaBP2z0GpxO03VHBIBuPdQ1ejqriLclLiHkt10fBACY2+u8VtaajoBL7/gSvTW1MqQMdt7gj14eY3G9VfGlM443CzWSEgTRo3G4/psOXpmbjsRUazwAiERy9O5fqXN89iwPs4W8PTcdu839AIV/fYumu7dMPid++lvI2mHfmgKW8vW0VKy4MQUg0XcHll9BZbbz3ES5sY4vtvFIH786t0H1uLQkBABQWCgFm0MgMICCu3clGDGyWquPWCwHna79ptG0Sl++FIiQECpKS6UIC6MCAPr2q0JFhVRr/qAgqsH1mEJYGBUXLyhiY0QiORgMQmc9yteVmSlGUpIi41tsXAWEQrlWn7DwcpSWhEAiAWg0YPPmFny0uVlnnKwsCbp2pWHtOusCozdeH42PnriE4ludN8BaGZRLozGNBufaMpXm6DEfQC6XgyAISKVinDyhuGEPCu6N2NgJYLF4OH9uEwSCWgDAyFFrIRbzwWR6oaE+D2IJH6WlF9BQn49Ro9chLfVtjB7zAdJS34aXVzj69nsNMpkYFAodaalvq+ZsaakAlxsEgFAdtzUuIeTn9jqv9fzQN6X4dWOBTr9nlsdg3HO2sQbqY3DI03Yd3xiGcsrbI4+8JQQyooF7BkcqQcP1lmMIoJuWC99N56WqNFTLveWv/f74fb8AC+Zz0aNPJQ797Y9Jk2v09jc0bmxiOSaOZ6GsXIpz50WIj6Ph7MlABIaV4dDf/nZ5PQCQtWMtkl5ajbt7t4Jflq/VxgmJBr+8AImzlkHYUI2CP7YDUOQsb4+me0z7x8L6KuT8sB6eMUlozs/U6hM4cILWOKGjH0dZ2j6tOZP+9y4yv1L8aHnGJKG1NA8ykf6g+XU9/0B4L1+MfiMZ4T19cf6HXKR96pyWeGvQzBevD7lMipac2yjZ9739F+RglAL5kUfYesVyexeRRQs9MX8+V6cfnU7odScJDKQgJISq015aEoKk5Eo0Ncm01qK5NnPx96fg4oVAREWXQyLR349sLefPB6J370qd4/pe1/DhTJ2xlMLeUrbNvobAaA6q8lohFmrvssukzucGbSlKgR6X8BCCQnqBTudCLG5Fa0sFCvNS0VCfZ/M5NUX06DHqRBkMBhfnzipiY0aNfg/H0xTZhigUGs6eWQ/cy6RHodAxYOB8NDUVqW4ClBnS+vZ7TTV+cHAfrXkvXTS8Q2sLXELIt6c8j7yiaG2Z/TO6UAnnzNeeleM8JecFMoU1gUGwkC1QlK6WoWOqzfkwQ9HNbyw4NB5EMgEKm66hoOka5DDfFSnUIwldeIPBonlCIGlCacttFDbfgETmHJmEWDRPRHn2hDcjGJ6MANAoDIilAggkTWgSVaG45RaaRPavsWAqH3/ajFOnRCgrU7w3epHEfpjCmnVNaGmR4/f9Aty6FozuvSvw9Rc+2PSxwnK2aGkjNq63T6l0SWsTbm5ZgO6vbwRBpWr5qvPLCwAARf/8gPjplleuzflBYbVSingAqLpwRPV/0OBJquNlaft05sz9aTMYPH+IGmoQ9fBs3Pp0kdE5S67XYefs00b7uTLK6q1Kui7ZiKwN2tcmadnmTiniLSXnjgF1rIcP3vfG9evkv0/rP/DC3NcsE+1kvLdO8Tk3JOL1ERigG2S6b7/+6uX/9wYXZ89qxwHt2cPHM89wzJ/8HnO/7a23rbO51gAK//e7ObqZz+zB6DEfQChsQk2NtlGiqVGdpEFZUwUAjqctx+gx76OhIR/Xrn4NmUwMNtsXbLYvMm7/AjrdA2Vl6sQqAwepv08qKq7a8ZXo4nJC3lAg66V/atDaaMEn2ABMqgfCuMnowhuile9cH4YCYc2FLHBWn9W9vjDCpDFtub7SlgzcrD2ic/xU46+Y6DMHAFTuNN05w3Gi0fJCPPrWrS+4eEz4y2BQtb9QWVQuEn2GI9FHkf6ykp+La9WGc5p7M4MxOFh3F4ZD80YX3hB04Q0BoLgzP1ykW7THnsR6D0DCvfn1waBywKBy4M0MRoRnD6228tZs3KjpuIw6jY1yiCVy1NYpbqoo5MkajFJerr5JVAbHRkXScOee6Lh717bfCWTc2qoQgEkvv4vMr1cibMw0NNy5jtbiXBBU29/8C+t03Y7CxkyDV3wPZH69UmtOcXODyoIvl9r+hppGZaJ7xMO4XvCbzcd2FLEvLdYR8QDQWnAHsS8tQt52/cXlOjOFBSGg0YC040JcvCBSub6Yw7hxLHzyKXmNk4ceYgM2FPKTJpmW1U1pOf9mRyvy8/V/P5w6pd9IM2AAAx9v0X5dly6L8cwzJi2BFGNi/UheVzzQJRtSO1vnj+R1xYTYLLvO4Wgybv+CysrrAICwsEGq4/pcL+VyGdJS3waPF42Ro97FieMrIRarY5sSu07BrZvqNMpXLm+DRGJi6mAb43JC3hD1lSKrq7r6ssIR5pGEMG43G63KMbT3T+xo2vvDWyPizcXUm5UgTjzCuMkobSF3GyAICqmI19d3fORrOFr0ucnrtJQAdgz6Bj5q9TghHokI8UhEbuN55DacN36Ck7JmlRf2/aFtOft5Lx/z3+Bi/58CvPiCh8PWIm6uAwD4dBuA0lSFsA3oq129UC61/sYioP84NGRrF4zy6TYAJUd/Jp1TKmwDg+eP/N+/sHru9kikzrEjZQ0MH/2xTwyfAAeuxLmg0YCxY6uRla14z86Ybr61uahIgvAw8huAoiLb3mSXlkkRFWn4ZmPjRm9IJEBUtNolRmnJN4fqaikC/LXn8vFxrt9hSxEKOl/yjORuTyE8Ygi43FBITfjOGj3mAwgEtWCz/XD5kqKGTEnxWVXRyoAAtUa8ePETDB+xCjKZFBQK1W6+8ProVELeEmxpoXbjeKK9+qCgSb2NZe7fM8VvAurbSsGX6AbxTYx8w6yxqAQdk6Lm2y0FaRg3GSl+E4x3NJN470GI9x6EkpbbuFV71OJxevWk48g/CtHz718Kv/TAsDKt48qMNoZ83zWz3lSVhuLjT5vxwQaF5evlV+tRUhCCU6dEeGamIihp2MhqpB4JgIcHgRFjqiEUyrF8ZSMmTWQhLzsEsYnlNsuk0x5e174IHDgedE8fNN65gdw9ir/9ra2L0XXOKoAgkLV9NVLmq/2xb21djG7zNkDaxkfWN2sAANnfvYfub2xCS2EWxM31RuetPPevKtBWc9zoR+cgePgjOnNmfLHMpmkqTSE+eCQi/PpCKhMjp/w/VDSob5gn9nwHh2+sxYD4WfDmhCK3Ig35VYq0ljyPcKRETgGH4aPqf/iGoqgbg8ZB39jpYNA8kFHyD6qbbFNsreT375G0bDOyNy6FTKxwlyBodHhEd0HxrztsMoerohTxALBunf6MRvp48KEaZGUGY8Fbut+xUx6r1Xre3CyHp6flYnjq1FpcvhQIKhXQt/n0yMNs7NxpfdaoRYsasXOnL5ZpBN8vX2b+9dHEJ4SFVanqhB5KC71mWkqZA1KGP9wtx+5zOBp94rqpqYi0D1n/goJUjXZ1nY/WlgrS/o4S9Pe9kHc12ueQZzIJrFxsH/9fS1G61bTHHllrojx7qYS8pn+bOYwIe0FHfE+InGfxmuK9ByG30bYWbh4z2C4iXpNwbjfUtRWjrNWyLdXrN8SkAl3fcWWeeeX/yj6GRP4fBwT444C29b2xSUaaEefQ4TbEJpYbHdMaGrKuoCHrCmmbUqQD0BHQtz9bovVc1FiLW58u1BlDn/BuunsLt7e9rdOn4E/1Z0zzON3DOoFhCcG8bsgsPQwPph96Rk3VEvIAMDhhDioaMlBefxMUQm3ZHBj/As7mfA3IgSGJL6tEPACM7vYWcitOQChuRp+Yp7XarKHlriL+IHGRdhYNYXU5Wu7ctskczsyqlV5Y824TCELX1WDhW57Y9FEzEhNoICzQ2M3NigHz7gYjNq4CAQEUnD8XiLw8CWprtS2/3//QitfnccFkEhAK5QgMpKCqynTrcHm5FLm5EhQVhmDsuGpkZUnQswcdc17ywOuvK1x4vv2uFW+8zsXqNU2QSIBf91qWiS41TWHVTUmh4+ZNMT77jKesB2cxq1KHYmHPNEhEMr1pKH0DaNhzLl71XNMFpr3rDZmLzJG8rlrP259PdlzZduZwM4ZO9CTtQxDAwexE0GiKN0nu7TbMfbjA5Lknz+DhjbXBetvd6MflhPy450LxzPIYla98Qn8vLNmVomq3dzGojubkv9pvdLFYjtPnhU6TsQbQFex+9DD04z5gl7nYNLVAMdeCrsmEyNdxpGjrvcfzQCEs/2jE82wr5B25a9TDfxJCPZJwuWq/w+Z0Y18SX1gOhrefQ63xAHA6a5vqsQfTV6f9/J1vVVkfNKloyECzQBEDUNmoDvDtHf0kjtxYp9raLqm7hlHJ83E8wzY7YO2DX+8X+vStwvff+SAzIwgXL4rx/Kw6VVuv3pXY85Mvpk9n48uvWhEdU2FRZpaw8HIkJdFxMz0IJSVSPPZ4LdLTdQNg169vxnff8XHjehDkcjl27OBj00fk/vX6GDmqGn5+FPyx3w9RUTTcvCXGDz+oLfAbNjSDIICM28FITxfjhdl1WLrEC7Nmme82FBZejvPnAuHpSWDosGrMm9dgdeYaicjwjcuHuyJVAjcghG6WP/tftxMwOSkbIiG5VV85TnvBrWToRE9Vn0dm+mDz3igseFIRLHr4blcseLIQty4rDC3fp8Vqrc3Y3G+sDTbY7kY/LifkH5kXAUGLes9sya4UlXjfkT0Ui3d2x4czTc/p7GpYK9jlkJsUtGtLasWluNZiucuGMbh0XwwNedaqMTQtgtaIeCUB7BhUC/KNdzRCR7h++bOj7Ooi5MaxZH/3nsPn9GQFYVDCi7h8dxfqW4tAoeh+pshEPAAE85IRzEvW+a7y94qHN0fbRep6wa+2Xfh9SGWlFA88WEPaVl0tw7jx2m3t0zGaWsU0M1OMlB66Qdpk6+maZF1F59paGYaP0F+3Yv36Zqxfr75BWL6iEctXaLv+mPq6Bg3Wjsuzd1XaJTPVGqC63LxsdfOmFOLvzERcOdWKt58vtmodB39qwLw1QVrHlCIeAFa8WIJvj8WaPLdYJMffmYlY9XIJzh1rsWpt9xsuJ+SZHCrKcvkAgAf/F67VVnqHj9ie93dlOGMcLtTNaUqAgAfdBzxmKLj3/ucxrbMqtIdqA3GsjyjPXlpuNXcbL+JOw1nVcxbNE6PCXjQ6Do3CRA//iVrHZHIpTpR+C6FUbdGJ9OyBZN8xBsfq7jcOaSXbTX0JpIR6kFtFyBDLhMisSzPoFuPDDEWS7yh4MQJNGjOIE49Kfq7Ja3DjRkn/+OdwNP191XNNf3dTOJm5FQKRdjaT2uY8CESNEErcP/JuOidHvyzAlsyx+HyWwl100LRQPL02CXuWq93SGmotzzxVeEeIL9dV4ZUVgTiS1xUPJmRDQlJB21L0WfLJ5v7+o2r89Lk6RuKhrtl4fLYv1nyt0HW2XltnxuWE/KlfKzB6ukJkTl0QhXN/qu+Gg2PYaKo17w7VXKujMQtpR1kxW8oiLbbWyyFHi7gOLeI6nTZLLMK9PLR9+7xpgWBRPFAuumvR+oyhmVbxv+IvIZZpp4BqkzTjUOEWo69lXMSrWs/r2opxsfJ3nX5FzemgEHR0vZfGkgwm1bpMKX0CH0EgO9Zov9TiryCS6c91rEm9sAxny38CAMR49VWl4dRH74DJuNNwFncbLxrsZy3RAwIwYEYsEkabdvMobJHg9qESpH58G23NzlM/4X6FRmXp7GIV117GwPgXkF60D/1in4VUbl52khFJrwNQZMQ5nrEFUpkIV/N/xsSe76C2OR9l9enw5UYjt+I42sSuUwVzwa8D8cXsKxA0S/B/Pw/AJ0/b97PlxrU4+MldHP4iHwv3DYBMKkfCYF8s6pWmVRwqpT8H187qD9al0fUH+gLAvm/rsO9bxW+9rdNMGhur/dyaQt7ea+vMuJyQ37UmD6Onh2BHtiKy+5vF6qwFVBqB66m6YtSNYwlixGg9F8r4uNzimHzl7UW8JmWtWWZZuclEvJKCpisGhTwAeNB90Upyc2QKpoj4I0WfQWamQFKS33QFBc3XjMYVdOENsZuQf+WPsfCPNX8Hjcmloc+0aPSZFg0AqC9pxeEP0pF7yvi2vbPyv/1jERBn+Fqs6/GHxeOvSJ9i8bn61kClMDAuRR20O7HnO2hpq8aZ7C9xpzwNQxL/h6GJc3Hx7vcQCI1n4lGOKZEKkVV2BBKpECyGF8alLFEFtR5N/wC9op9At4jJqG8pdCkRDwD1FW0QNCs+s/YU8fGvLAeD5weZSIiszdZnzqB7+6LLqysAABnrnS+WIHkpeZXeO1+sg7jR+HewtefbEolIhvWT9cdYLdwYjBlDFUaxwFDdGhXjp3rj7922y81vDsMneeLUIfNiGmyNrd/7roDLCXlAf0BrZw10bSmL7OglmIU9stOYwonSbw22p9ccMlnIV/Gt3z1I4A0xWnCKDGNuQHLISV2kzEUul5m0UxHj1Rf5TeSZWcyFw2NgwckHbTKWEp9wDzz9+WDV8zPf5CDtU/LaAM6IUZEtB9b1tFzE2wupTGQwa8zZ7K/0tuk7b0z3hVouOQDQNVSdrUkml+Bq/h4zV+o8pIwNhF8EG41VQiw5MATvTbRP9VwGT5GJhcJg2mV8ZyP36/Vg+gWCEx4Dhl8QPOOTLT6fEx4Ddli0fRZqA/5vaqHe7DKrXi7Bmq/DVdlfTv2rLar/yVFnlQGAxTO0d/E1x1U+NtUqPiE2C79f7YJ3toWpjjU3SDG1zx3SuetrtI1Q7d1y2q/NVO639z7gokL+fmPN+gZs/NSw5cnVxL49EEhsZ527Wv2X0T71wjL4MPXnJw/ixOtt00e89yCwaIYts7YQ8ZoYE/OJPsNR0HRVlS3EUl7+bQwCE+yfBnHonASXEfLGRPy+xZeQcajUQavpeI7d/AATe76jdex0lu2LWHUUC5LVQf/2EvEAcOeLtYidtQB535NbmjsboroqiOqq0HxHkehCn4XdXufbCs188WTHlaJan7g+d6zFoPB+MCHb4PyGzm3fJpXKdY4pRbut5zaH++29D7iFvEuQfcf+JeZdndo226XflMO0vMVV/DyDQt4S4nmDDLYXN9+06Xym0jfwUVyustwq/ObxB+Dhe/9YSExhxvahBtulYtl9JeIBQC6X2yw3/P2MuLEe2Z+8Y7yjGzedjPvxvd+phPzgRwIwZ2NCp3OxOfAvv6OX4PRk158yqV+1IB8B7BiDfW7V6lpEyKjg5yDRZ5hJfW2BVC7G7TrT1mYu/xV/ibERr+ht92dHWzz2Ayt6OlTEfz/zpMPmshRjlnixQIoNA43vCpnKP+9eh1+MJyJ6+yK0u3kZZNy4cWNfNIs/6SsE5caNPjqVkPcJuX8tfs5UEKojaBLpzxmsSV1bqVEhX9FqeAtQiS1deQAg1ru/wXZlxhl7YChI2BoICoG+Txq+3gAgk8rx0//OoOAieT5rAKAxqRj9RjIGzowzOFbJDecOeJ+6yfDfWdgixsYhB20659XfCgy2UxkU+Md4IqKXLyYt72nTud0AmzPGkx7XdLVxFqKeeRWcsGgIa6tQsGsrZGIRIDO9uqrfgFHwHzIOFAYTLXlZqD59GG0VJSad69mlG3g9B4EbnQC5XI6W3Nso+XMXYKVbn7OzYtgpLPxtAHjBuhqmsUqIVSPNd8PyiE5A2OTpIGh0CErzUbz/B8gl9s/yFTjiAXgl9wGN7QFRfQ2K//ge4gbTv5M1z2/KuYnqM4fNOt86CASOmATfvopEFk05N1F20LSYHAqdgYhpc8AKCIaE34rCnz6HhO+YVLkuIeTDEzhoa5WiplSIoY/rz4Hdc7Ru9UA3bjSpFxp3VTA3VZ6tSOAZdrVoFZuW+cNSCpuvI8qzl952T4Y/mkX6hTYZy68/arD99PZsHN+aabCPEolQiqMbb+LoRrV7kXcIG68fmghl3aAfXzBtZ6ajMGaJb60T4uNRjsnwpIlUJENldiMqsxvdQt4O7HjtOm6nmWZssAQqi43E+eSFv0zNMtPeL5wVFIaub603eYzkJR8BhHaxQc/4bvCM7wYAKD/8G+qvnSU7ldQnnQDgldQbyUm9TV6Do+m64ANVUKWh9bHDohEzU5EhLGfrKkhatYNQW2pFWD36tF4feWMor1/G+gWgcrhIfONdrXZuXDKSFm7QWaPmdTe0fn39lMcrjv0B/0FjQONqx0CxgsPR5ZV72Y42vAXItW/IjJ3PS+kPXkp/vecD1r33Na9bwrzVhuc38foAAJXDRUK7v4Gpa7IElxDyy/Yq8oTP7XUesz/o0sGrcePKaBZ2cqNNSfMtg0I+gpuCjLo0m813cPU1XNtXaNUYjeUCVUaXBScfRNGVWiNndBwPrDAskJur2vDJuEMOWo0bR2JPEQ8A0rY2FOzaqsi4Eh5rdtYWpQVSMRYfpX/9BGlrMyKmzgbN0xtdXltp8Hz/IeNVIl7S3Iji/d9D0toMvwGj4NtX4X4YMnGaXiGvRCYWoe7SSTTcvAgKg4kbgWkKAAAgAElEQVSY5+aDoCqqbgeNfhiVabZzN7MFBT99jthZxoVZxGOzVI/bi3hNLBHx7VGKeHFjHWoupIEVGAqfngMharSfIci333CVCK45dwxN2emg0BkIHDUZnHsZgJIXb1KIcTPOj54xT9VH3/ma732GX5BKeJtD5BNztOavv3YOdG8frflZweGkO0tJCz9UPdYU6V1eWQE6T2Fcbrh5CfXXzkJQZt3vnT5cQsjP7aWdU/XQN6X4dWOBTr9nlsdg3HO2DT50NvQVfrKmINT9hFDqmvEGzWLzLOH2mCPSs6dNhby1Ir49m0f8Y9PxbMnYBd0MuhjVFbVi22Tnc7NwY3uWHhwCXggLHz12HtWFtvo+koNfkg9+ST6AVLOyrtA8PBE8/jEAQGtRLgp/2qZqy/l8DQDDWVwCRz4I/8HjAOjmXa84ug8VR/cheelHAAgkL91MapHUZ6XM3LgIyUs2AQQFfgNHO52Q1xR2nIg48IvJ0xYrRWLBT5/bdT3JSzdDwm9BzqfaN17lh36167wMnh/4Jfko2LVV63jBzk/hldQb4Y/O1NmtMeX8jPULTDhf870Pi4Q8Ny5ZZ35xUz0y1i9QvfdjZy3QeZ96d+8HgkZTrVWTO1+uQ+STL4Mb2xW8lP4mu+hYAsV4F+dCJpUj5zK5b3JJtmuKNHPIyHJXsrQGSwso2ZtwbjeD7dn19ktV58a+rEifgsGz9O8kbh75r1vEO5gBo5YCAPoM/T/VsREPbFAdVzJk3GoAgCcvEkMnrFX1o9M5YDA9MeKBDQCA4ZM+UJ3D9vDXO+9Ht8Zh/UNnsbRPKtiezmFHS3h9teqxpojXQq7fR14p4ssP/aq3eFLGenJLrCnk/dAx1dJNRVBRDACInvEaaTtBUcssfpHh+iSL9g/Qer780GCsPW248GB72ot4R9FehCtpyrzmkPOtRd/8JX/8oPecwBGGa6KU/rXbqjWZissJ+ZeSz+JGGvmXxa1T9fj2bf15TDsDQYHUjl6CGzsQ6pFksL2+zbRgMTfOxaDnDdcSKLtVD3690EGrcaMk/eLXWv8ruXb2M+3n5xQW1OaGIlCpDNVxsZgPkVDtIkEQFETGjQEACFr172xd+0ddfbjolrNUpVVYOkX1+tddf+OC0VHqr5+z2Yo0MbQuZ6Bwt9rKzgrU9QgImfSEyWOFdVXXEBn/SjQCojjw9GOYLObrr+uvCOtGP4239Rc8bKsq19tG8zBc80UudYzh0DlMAjaivlKEM/uqOnoZdsXPl4L4WBpy89RvkOjITvVnvC/xZYUbbB8fOc9guxvnY8WNKaogXDIKLtZg1xz3TkuHcC9mTi6Tah0Wi7SzTBj482lx8t8lAIDufWcBBAW3LpNXme71QBCOfJGHhvI2rD4xAssG2s5VzVoMCfHG21fg02uw3nbAdkWUuLFJ8O7eF3QvH9A9vUHz5NlkXHshE4sgKC8COyQSsbMX6rhY8HoMBAAU7/vO5DEpVAIP/V+cymfe1JSU9dcNxyC4IcdQ7IYhMV576QT8B43R2x440rZVzPXhchb5+x2JBLh+OhSrlvIwZTIHx/4Mwq3zoZg0tdL4yW7cuHEIPR6JNKgCc09VukV8B9JjwEta/+uj1xDFDbSndzhkMvUPOoPpCQaTq3pOo7MBAMX5J8Dm+Okdb2HKMbz0ZW+sOzcKm6Y6l/VUaiBVnqEATZtAUNDl1RVIXroZkU++BO/kPuCEx4Du7avlmuKs6HNJ8uyidplszjG9mN/LX+lPOmAIqaDzuxfbA0mLZbtjVcf/Vj0On/J8u1ZCFUSuL3bCVrikKZfOpGBDal94+zNI280tCDUk+VWczXCNMuC8yCJQqcCF/0Lw5lwv/H6gFQ9Oq4JI3Lnz7LrpfKxIn4L1/f+CRCg13tnJqC/Rn/1o2bVHQaHqV/G3/y3B/iWX7bEsNyZy8YTCt13pOgOoreqanD26CgDQ3FiC04eXAwCkUpHKrUZ5jkQsAAA01uXj0smNBud+b6Jz3sARVP1ygDAQqKgkZ+sqi+alcb2QMG+16nn5kd9Rf1X9G0739kWXV1dYNLajkIlFqsee8clozs0AAERMfREAUHXStEB8cZsMH98eA4JCYFFv59mt6ezISdJamkrmxsVIWvQhvLr2JN2Vqr92FuWHf7NmeUZx/lvddlCoBL5MH0wq4mVSOVJ36/dn0geXFWCLpTkMqRToN6ocvMgivDiv1i3i3bgsSy89DArN5b6G0FQhID3eZWSwQRF/fX+hW8S7cUoYPvqDdOnexmu0SFqbTfrXHk0Rn7F+gZaIB2C6f1MHIxMqiuqFPz5bp63m7DGTxljUOw1ikQzrHz4PcZs6wFgqcf/GOytyqUTvjowjRDzgghb5NQcUW04vJp7BlnMDcOCzYpV435E9FPs+1k1p1zPW9GATN85BVCQVhUWuZ6l1o826nn8ofMUNsOzqIwCAf969brQCqbNQk6crSIISvfHU1kF6zzn/Qy6OfXTLnsty4wDOHHmno5dgF/wGjNKb3tG3n/FgS6Z/MIQ1FRbPX32KvIaCsqCUs5P18TIkL90MgkIBKzAUwjrL4vUW9z6uc+ytlFQrV0eOtE0AKottl7HvGwgKoqbPBdBxRctczhTmE8xEVZHizrc4qxU9R/uo2m6k1mHdP310zgniJeFG3q96/7kS10+HoqUskvRfZyL1mGvtkrjRgxz4cNDfxvsBeHBlL6xIn4IV6VPA8dEtVe5MVOdqC/npXw7BS7+O1tv/+NZMt4h345RUnz6seEAQYAaEkPbhxurPqqW0RMfNWWzVOqSiNtLjweMes2pcR1J3ReE2FTt7IeJfehsAUHvxuMnnD3vGcNIDW9OUcVXjGfnWR/zLS0mPu1HQdcH7ABTVaTsKlxPyt880IDCSBQC4eqQW3YerhXxkNy7YXN30jEKxnQN1HEh8LA1nzgsx4oEKnX/OxJ/7/PDTLl+Ulyh+GJhMApfOB+LrL31QVqz+sfh5ty8K84Jx9rRauC9f5gk6g8DyZYZTO7lxDUR8CaRi/XmoyVhw4gGsSJ8C/zjnfA80VWq71sQOCdTb98iHN3F6e7a9l+SUMHw4Hb0EN0ZQCXkAcS8u0mln+Op/bwNA9lZ13nJjmWuinn5Fb1vQqMk6x5h+hud2NiqO7lM9pnsrtEll6gGTz5+2MhFbMsfCK8Axhozqs+r6FYlvrCHtY+zvf7+jTI8aPG4KmP7BBgtf2QuXc6354o0s7MgeCgBI21OB6e/Eqp4DwJtDL+qcc+LmxwbH/O/6etsu0o4cP92GyU86f4rNp2fUQSCQIzJScWMlFMrRf5Bi3TmZwap+I0cyERKuHdfw3vvNmD3LA++933luwKzlUKFzF0Uxxgd9D8DDl4k3jz9g1nmv7FenXTv1VTZOfJ5p66VZRM1dxXvTL5qLVw+M09tPLpPj4i7rMhaMHcHBfydNy0Zx5Vgk+o5zngrPQ7Y/jePTyFMxurEdhgR0+zbSyqob3kLyko/0jpXz+RokvEYezCqXSLQqYBoU8ySFpYp/24GIaS+CoNKQvHQzxM0NoLI4oNAVcXB3vlyHLq/oD3YNmfSE3tSYZEGy7V+/WefLZcjYsFDvWtrTkpdlcl8AqnST750bAQ8eHQCwe8ltXDpgH0OdpKUJ1acPI2DYRFA5XNK/nbipHvziPHh362uXNViLte99a8n7dpNqHkO7UpmblkAusU9BT5ezyAPaWWleSj6LmlIh2lqleHPoRTTVmH+hpDKR8U5OAoPuGpE/AoEiOKe6WvHFnZxEx/HUAMybywVTw9jA57uDeJydCb1WItS3p9XjtNYJ8flDllcwHf6/RKxInwI6u+OLoikt8oZEPAAQFAIsT7ojlgQADhfx/Tc/hkkn3lD9G7LjGVXbpBNvgBXA1WpXEjG5O+lxAAif3A0TU+ep2uKeV1e7DBwSo3Uele24a9upkcv1FhMS1lRC0txodIiszW9DLjUc19SYeV3nWHPubagS+wOge/JUIl5QUQxxQx1EDbVG53cW+KUFqsfm5I7XZPngk5if9B9Ks5oxY0M3bMkcC46Xfeyuih0Z/b/Dd7atRf0N50qV6jQQhN4b3PYkLdxgv2VYk3bHXhAE4XyLusekqPkG2+1tOW0pi8Sa9Q3Y+KljqgIaer2lLRm4WXuEtO3oIX+Mn1SDi+cCMWBwFa5eCkSf/gqLfHlJiMoKfzcnGHEJutYGzT7G1gGYd92dcayOfl85GpYnHQvPPGTVGJd+ysPh9ek2WhE5K9LJA3XX9fhDbxsZB9dcx7XfCyxag6ZFPjyEhsKrMcgrFCM2io7A5DzU1ivE04+fBWPGVE9QQ9TVrSVlXSCXA43NMvh4U7Ta9GHoda3roe0HOunEGzg08lO9/fW1tz+u+dzSNkvWby+CUvwx5btJ+KrfLnhHeKLvSz3Q5cEYfNVvl9FznWH9biyHoNKQtOhDANZbgDdcHgWmBxX8JgkIAmB70rDxsYsozXLvVjsDSku8sb+zsl/L3QwU/fqN6rhcLreJZdblXGusZUKflaTH/7+98w5vqnrj+De76d57D9oCLaNslCV7C4qiKMOBihMcKPxwAU7qxIGKgKiIsjeUvYUySmkppXTTPdOmI+v3xzU3SZObnbaB83keHpJ7zzn3Tdqk3/uedxy89EE7W2IerRIF3l3sjncXa3e7cw7sPFvq0x+uwuWLvvh1HSVAevctx81MfxTfkWH1d8yNR5Ss/EiEzHQ/xHcnja6sycDYZyGTt0KukOPirQ308fu7voTTN77H8O5voKgqFVnF1A3a6J7U5+V89lrUNRbR4wM9ExETMBIyuQSnMr+hj8cHj4O/R3ek5W1FlYg5pKRZJMHyxO2475lYDHuJOZFOH30fi0TfxyKxvMd2fQ4lm6CstGMsE97tabaQVyf/UgQCEm6jvFIGPx8OyjMiaXH+5IuleHy6Zk4BiwUIQrIhkwFvLPDQtaRFtFQ2Yuzxl3FpyW6Un7pt9LzGghrGc7Xp+ksIt/Xgd3bqCkU4suw0YsZHdLQphHYg5CHt8pOmwGIBn18dDg6PjSaRFB9POofSW1TfCr4DB59eHkaH4NgD3RclI3/7LwiZMAsFO9ejIU8z3Ch69hvgu3oi4xsqOZjF4SBs2rNw8AnAje/fBdSczWEPPg3nsFiIbmegYCe128FzdkPEoy+htaYceVvW0GMFnr6ImrUQsmYxivZuRGMR9f0UOPIhuHftg5aqUpQe30kfNxX/UdOMHiupqwbPzROOwZFmXcsQdifkZy6JxMgnA0xu+qQkp+QYckpOYFji6ziW9jk4bB6c7KiOvGdYYUebYBT1IgV69dGM5e8Sr+151+WNB4BvVjfgm9WGBf/dQm1LCdwFuitGAECIcwIKG4zvDMiEi9AfB69QN62jey6jHwv5HuCweTic9pHG+INXPqDFvJJQ776obsjH8eua8YfK9TKL9iE+eLxeIa/k1E9ZdCLoa0fHwcnL9CQvZXnL9vRWmlP7fmnaVKvYWF5JeeDLKowrz6qMdjh5Tnfte0s4Ov0XAIBrjA9GpyxA5pfHUbjbiOo8ehLCWqqYm22J79ThxMz1JttpDOO+HI7g/gHIP1WMg28cBwAkPhaPnnO6oUXUigMLj6E2vx7zL87Cj302YnbKw5C1yrBxvCrBcfKa0fCO88COp3XvVLblsZ1TwXfmY92IzTZ5TZ2FoUPex/ET+kMQRgxfiSNH32kni2yHc0QcAODGKtOrvXyZSeUEvdn7GFqbtD/frc32WZJZlHMdGV+/jejZb6AhPBalx3YAAGLnv4usHzWTbOOeex+Zq6nchPgFK1BydBtqMy6i+6JkpK/S9nyHTHwSN39eDgAaY2LmLtY5vi7rCu6kWF7b3aMXlVdhTMlVZR8GZWKstbG7GPlhM/0ND9JDYzMVa8fnUtUUZHIJ+nWZY6lZBIJFZFYf03s+znOozW2QSI0TerFBY9DQrDvhenD8AgyOXwBPF9O9j18M34fliduxvMd2tIqlJs83JdTFFqyZfgQXN+n37rx6ZKzJ637/iWbVCF9vKkfAz6fjcwWUFevqsytwZPJPiJipWf5XXFQLvpt2nWqnEHcIvJ0AAAJvJ0hELUZdzjHQDX73R9HP3bta9vdAyfyLs7Dv1aP4aeAftIgHgLQ/MrFh9D/4a/pOPLJFtQvz8F8TsX7k39g4fitm7aU8cwMXJmHn/INYO+Qv9H+pl1HX/GPydqwbsRnzL86yyuvorBgS8XcLIQ89RT9W7/ZqLK/GH8ar8Yd1ingA4DlycbvOHYuuzMCiKzMw+t2+AICnd08AV8DBy2enYc5W1XdM4rRIvHbxIUz/bgh9bNGVGQhI9AIABCR6YdGVGfTxqKGBePnMNIQPts7nqi3lp/fBq7eqJ0HhznVaY4oPbNJ4HDTmEb1r8tw8ETN3MWLmLtao3X89+XV0X5SM7os0HU48Zzd0X5SMiEcWmPkqKJRlRQXe+t+rmBdUfSdyN9gmRNbuPPIF1xsQ2dP8knRRAcNQWnOdfs7jCiFuqbaGaR3KnMecse6Pe8eDfbdR16o/hIjD6jwf1TpxMeO505mrGc8ZjVrt+YUnxsPRXbuLMxPvXJqMlb2NL/dmLZSe9v0r09DnUebtU2dvB0xf1Q9bFmlX12qLrCQGAFBXr6r04dftNsquRyInT4KocB4CE//bLvbnYtV7VGfOv38OwPfr63DkpHGVbixh7DHNMJcDw7/ReH52/l94YM98+rkynv3ysr0YvuUpreOGOLfgbwxYrdbgTwHsH2bcXHMI6O2Lvs/3hE+8ZmfTs1+k0o+dfCmnUNyUaJxNpo6nbcxEyMBAg+vf7QL+bse9R3805meDxeYi4omXwBFSN6fqZSityctnpmFVz83gO/Ew6LluOLaKSh52C3bCE3+NxtcDtyLiPmpnl8Nno+ej0fiizz8I6uWNR9YOx1/zjupd3yfWHV8P2opFV2ZgVU/r7xI5+AWjpUJ/6JxTaAzqb1G7es5hMWgs1L+zW5uRirKT2r1KFAo50lctBIvDRcycN5G9jspbqM1MRW1mKoLHz9I4birlx/bAewC1gxL/xmco2rEBopv/7Zqz2PAZNBI+940GWJS/XJR9HQq5aWWYjaXzqAMjWfFImka5SVM5nUEJjYOXPsDwHm9CIhXj1PVvrWVeh/Ht555EyBOMYmTiO2CzubhRrLuTohIBzwVR/tROQFzQGNQ2FiKr+CD+zf5VI9xGGZ5z5sYPGN1zGeQKGdgsDn3cEpKH7AUAuPoL8dz2B8B31P+VxeayrRbCYgy6rmMoETZ+VCD8491Rmlmrd21diamV1TKdx++USjHzuVLMfE5zm1d97LlU3Q13LMGQAJc0tOgcU3b8FuPcy8v2Ml6jNr3EaNFvDbyiPbDzGSpMRl10Sxq1q6OJ7qi+f5Xi3hDGJL92dkYMX4lr6X8goftj9DFliExS7/lwcQkGm83RCpuJi3sQgQGURzk3TzPm29s7DokJT9LPj594DzJZ56suFzhO21t8c/X7RlX50cWXmQ/Q8e8cLgurro0AAKyeewnZ51R5Ja2NEsSNC6WFPAD8OnUfACD3FCWU5x+ajO+GUt9PxZcrEdzbcAjxuTUZAIA9b1u3Sk33RclorasC381LZ7iLOkLfYHRflAxZSxNaq8uR88dXAICbP69A90XJkEslYHN59Dru8b3h028EPV95vPuiZLTWVoHv7oWcjSqvPNNxc8j6ehliX34fLA4HIdPmMo7L2/gNxEW5Fl1LH3Yn5AGq/OQvWYPxz2d5qK/W/kI9vdW4OutHr5p3J0YgdATuggDUtuj3ZhhDStpKrWO6RHeLRISMwt3IKNT2duga39BcbhXxrov60iZ8OmA3xixORN/HbJMwZCr6bhZW9t6pNyH26b+G4eO+uyBtsc+Y17uNugIR4qZG48b2WwgZFIjCM3cAAOHDQ5C+OQtDlw4wuMbhJacw+PU+OP35RQz9n+HxopJG+CX6oOxaBYYuGYDjy+23xF+3rjN0xrenXvoRACX22xIY0BenTq9Ea2sD+vbRDHNITHgSx0+8D5msBdHR4zF0yHudMn6+4vRBePQYAI6jM0RZaSg58A9kzdbZCVt5fij2fJWD038WY+W5IXg1/jBEZU0YvawPgvv4Yv3DB/QvYERFQibHCMvKTY2YxLu4JF/r2O1N3+gYCbTWVelcJ2uN7r85TNc0dCNhCjJxAzI+XgTnyDi4J/SFU0QsOAIhJHU1qL9xBTVXz9ksLl4duxPy6t74h94I1zlGn5AP9e2HgnLD29qdiYY7oXRFmoY7oR1sDcFWnC/djP7+MxjPD/B/5K4rQ2kqBz5Ow4GP0/DC7pHwDHVmHDduaQ/sW361HS3TRC6VY9OL5/Dot8yCbvGFSaScYCdh07Qd9GOliAeA3c+nAACOLz9HC+22XnTl85rbdTj9+UUAwJp+v2tdo+28PyZtox/bs4gHgLp60yumicWVaG2ldjEuXFytJfaHDun8cfUVJ/ej4qT+nU1z6D7CGwJHDg79kKdxXOjOR8qKVMhlhkX69yN2YvbfY7D+4QMI7OGN0nQqhDhzTz4e/OZ+fDd0Ox76XjP3asAzXXHupwyMX9kfmXu1RTZBNw23b5jc/Mua2J2QN7dajRIhX7tsY2dn8GjVdjlTDXki8O2fmpY7Bsf083sY/5b93Q7WdG6+m5iiN3wlaUZEhwp5ALh1ohRpOwuQOJn5s/ni/tH4dqxxFU4IhM6KVGK6F1qiZ05jYxkyb9gmztweeHp1D9SWaieA3zpSjBeOTwWbwwJPyNUbx66QK3Bh/Q28lvowCi+U4/dZ1E3p3iXnMe7DflhwfCpW9dpMJ7sCQFlmDV4+Mw3bXj5l/RdFsBl2J+QtpVXCXNqss3I1XRUbeO5i54sTJFgPqbwVXDZzcqenQxA4LC5kCtOrugC6Q2Lsla9G7scrKaZXgWlPdi69hPhRQYzdaN0DHdFvVhT+3Wi4VCeBcDfh5qa6wXV20qz84eTkh/p6+yi1bE3+fv8Gvsx8ANJWOd4brimmX/33IWx45CAdv64uwJkEfcbufGTs1vas7/ufKipBfW7uqRJ8Pci6N1DWDGUh6OaeE/J+Hl2RV34WCoV52cNyhRRsPRVEevlMxOUK7Zhia3HyjO6ENb+Ye+9L724kpfA7g11eR4W+iNt1F3Cz1rLdKXtHVG795E1b8En/XXjwkz7oNi5Y5/nRbyagz6MR+G5iSjtbRiBoMmHXHAg8tcuFbh38vVnrDRr0FhwErgCoOPnm5hqcOfsZAKC07AodTnMrZ5/GvNRLP7QJtVHgyNElZtlgLtNOP08/Nvf1m8rpTcU4vUm7KpgyAXbU0iQkTItETb7IJlVl7lU64mdtTexCyJtapUZf+I2rYwBG9VqqddzYzq5FDdcR6tKD8byfY7RR61ibxsZ2bm1JsBlnSv7AoIDH9I6JdOuLvPpLaJVbv8mPOl087kNZY7bB8pgE/Wx76yKjkAegN96fQGgvDs3aBO+eAXAJ84B3jwD4DTAcsqkvCfXMmU8Yz2VkbEZGhkqMFhScpB/X1RV0yuTWjubQ8lQcWp5qeKAZkBsD+8UuhHxbYf7jtYF4b+oVlOSoRIyHHx/L9/XGgt76k4aMFexMZFQf1SvkAWBs2Kv3fFIiwXzqW8shU0jAYfH0jhsRMh8SeQuOFq2BXGGd6icCjhPuD5ytEd5T1qhd7pBgOobKUi5Nm4rV4w+hpsj+wv8Idwetdc24czwXQC6yoOmpvNfYP30jhv88HYdnE4FrKkN/eBBeCf526d22R+yus+uE54LB5bM1RDwA1JS1wsGJg3HPMHu92pMxYa90tAkEO+ZQgXGNlXhsAUaHvoSePhP0xtbrw4HrgoEBMzE27FUMD37G7HUIhim9ob++9IK9o9rJEgKBoA9xqQh7Jq5Dc5XtG6vdbXgl2KYzLEE3duGRV2fSCyGoq9Cd8Flb3oqpL4dg309FjPNH916m87gpnvqSxiwEOMXqHcMCi451rmouRGnjTdS0FNPJjEKuKwQcZ7gL/OHM84K7IEBrDVt79VlgwYHrAmeeF4RcV7jwvODAdYELzxsOXMPdc4OcuyLIuSsk8mY0SUVokFShQVKFZqkIov/+l8jtI465M7I//0uD8fJK/B1j4O8YY2OLTMMjxAk1hbbzLuvzbhderrLZdS3h5xlHkTApBFNWJDGOefviZHzUp/270xIIBIKlCH1JmGB7Y3dC/sLeSgx60FfnOXdfPs7tqtA7v6w2k37s6RwOHleIi9kbTLLhauU+g0JeHS+HEHg5hJh0DWvxQMjz4LEFNr0Gj+0AHt8BrnzDnePUIeFHhjlc+AMeCHmuo80wiwV7RqG+tAm/zz+DqlyRVdf2CHbSe37n0ktWvZ41ubarUK+Q5/DZeGbzcPw0Q387dQKBQOhsJCwY2NEm3HPYnZD/ZXE2ODyWzgTYyylV+On1m3rnX72tXYO7a+hEVIvyTLLDFG9pR8LRU2GH0PmRyJuxP/9LjAl7GSz7i4SDq78Qz+94gH5+dl02Tv6QhVaxeeUzHT0EWHh8nMFxttwJsAbLE7fj7dTJ4PB0/0z94tzQdWwQMvZrV7AgEDozY7fMgqO/7h3dC++noPAgc85N5IPd0PP1IUZdR1f8taXzmXICDMV6K+cdnr0ZCqkcI39/VOe421vScSX5pM5zgOX2j970GJxD3BjnKOQKbLv/B6PWN4XRm2bCOUS7R4+u95PpvZxy9Flw+LrL9AKAKK8Ghx7fpPOc8jpbB3+Pkb8/CtdwD53jtg/7EXKJeRULldew1XtoCXap8tYsuok1i/QLdlMI9ExERoHpJSMP5H+NMWEvW80OAoGJA/lfI9ApHoneYzraFIsYOCcGA+dohgA1VDajOK0GeecrIK5pRVNdK/hOXLj6CRExwAdhfb0ZW4nr4oth+wwP6gR8lNZpQtUAACAASURBVLRTb3jQtE/74ubRUkhbrJPIzBVw4BPtAt8YV7j6O/73vxC+Ma7gOTD/AVVH3d5mkQQVt+pRX9aEimwR6kvFqMgRob60CY3V2s1sLMXJU0DZHCCEb7QrXAMc4RvtAq8Iw2GAuuyvK2mibL5F2VyRU4/60iaU36qHrNW8P/aG7HcNEGq8/77RLnANcLTq+28r+41BXbilf38Ouduug+vER5//jYBP7yD0fXckPLv746oOMevZ3Y8WsSlP/IX621QnUtcIT4zc+AgAQC6R4+xbe1F+UfsG15T5Zed1l2tOeXIzvBL84RLqjuhHEk1+/f0+GA2XMErQXk0+ibw9N+Do64yRvz8KFpuFyOndETm9u8GbCPXz6vZnb7qK3G3X0VCknWszfseTcPCmdiozf7mAgn03IRG3ImxcLGIe6wkHL0fU3qw0+TUZQ3OlGM2VVC6Bd69A+njlZcNNDpUoRXzZ+ULk7cpE6Zl8+PYLQZ+lw8FzFsAl3AOJLw9G2tfMVQlH/PowXMM9UHq2AJk//4vGEhH8B4SizzLKmTT12HyTE3BdQt0x6s+ZAABJQwt2jVlr0vz2wC6FvDUJ9k5CWa15rXUVkONyxW708ploZasIBG3uNGbiTmNmu+4E3WnMtHnpSWdvB8SOCEDsCO08EVNJWZVuExFpK76beAgv7GZOcF18YRKWJ243a+25vw9FUIJuz5Q1cHDhIaSXF/VET18uWavcrJh/fTc51sAtQAi3AKHqNTBgrv2z199vcG1LsPX7byqTDj5FP1YXS5LGVpx8aSc4Ai6mHHkGUdO7I/3bM5C1at6gDvtxGgCqco5ShANAfW41do35BZMOPAU2j80owi2dDwD1OVWoz6Hya8wR8koRr/76RQW12Hb/Dxi5YQZcowz/PuwaqykU63Or0VLbBIG7EGHj43DtmzM65ylF/LVvzyD7T1VX6+xNV5G9iXrOddRfCc1cTry4g36sfkOiftwQV784hZx/rmkcKzmZi11jcuk1ox9J1Cvk3bt4I/vPq7j2reo9KjhwE8XHb2PK4WcAAM4h7mgorDXaLqWIF5eKsH/6RqPntSf2t1dvIaN7L6P/jeq1FN6uUbiWZ34nszLxLezP/xLpVYesaCWBwMz+/C+xP/9L5Nbbpp7w+dLN9DXSKg/Y5Bq24Ng3mTi3/lZHm2ES1QWNuPhXrt4xtha0BII14DlR1a6YPJ6yFilaqqlqc1OOPsu4zr4Hf9M6JmkwvqO5pfMthen1pzxpXBlLiUjbEbH/v9fEdzWc75a3K5PxnFQsMcqGjqCtiFfn2LPGazR1Ea9E1qwK5ez/IbPjRC7RvLlU3kBUXL7TaUU8YKce+ac/64KBk5kTK/U1hLK0jjwTRQ3XUdRwHeGuSYh1HwwWy7x7pALRVWRUkyQ3gmGyak4iq+YkPB2C0ddvOlhgmb1WRvURFIjSrGhd+1KaWYtTP2V1tBlmsX/FVUQO9NHbFGri+72w+93L7WgVgWA8xniaAeDm75eR8NIgvWNkLeblz1hrfmek7e6FPibsnovtw360oTXtT01muVHjys4VGBzjFMScQ9BUrsqtevDEfABAwf6buPjhYaOu31HYnZCfuzIGAyf76BXrHUlefSrybOQpNYeDBd90tAlWwZoVbjrrWuZS3VyEA/lfdbQZWixP3I4lV6aAxTb/BsMQt8+U44/ndG812xPfTUzR63nv+WAY4kcF4rNBe9rRKgLBOHouup9+bGkTqdBxsSjYZ/5NuaXzOyPhE+MMjtk1+hdMOkiFDyl/BilPbqZDhewFNo+D4BFRCBgSAecgV/BcBBD66K9SpiT9h/MGx+gLL6rPo0KylO9f2lencWtz53dw2V1oTdIYLzQ1mJ/8JeBpe70GxjNv8xEIBPNZ0XMHliduR8El6/4xKbpajeWJ2+8KEa9kZW/9ccwCZx7YHNvdFBEI5uIWbXkuQHMl5Q3ts3SE1rmYR/V3U7fG/M6CLlt7vz0cACAuYS7jK2lsxaVPjmscG7lhBqYceQYuDFVcOhO+fYMx7fTzmHrsWfRZ9gCChkXCLcYbjv4uYHGMk6rNFZZVK2uuaMTEvXPp59UZts0PsxZ255HPvSpCl76uVl3TUeBp1fUIdxe+Ux6GWz+qNm72koUdbI19smGOdpWKgG7uCOzmgdAkL7j6C+EZ5gyegAO+IxfNDRK0NkpRfK0GFbfqcemfPDRU2Ka5WNK8VQCAihtnUXDmH41z5iaamoNcKjf6evpsVvLr48d1Hu8olDanrl1k1Pj2fO9twfrZzGUG7zbYakJr2xDzwjr2TtlAe0KZvPrbhzKvben8jmbPxHWYsHsOEl4apDP8qOx8IU4v1F9dL29nBvJ2ZgAAkpYMR9j4OHAEXIz6rxzmvgd/Q1N5g/WNt5DRfz0G52Aq5KU6owwXPziikZDKFfIwOeVpg+tYGlYVMbUbACpEx29AKIb9OM2ikpXthd0J+VXzruObC/2RNMYLqQeM9/IxdXQFgMNXPjY4P2ZFMv1Yn5hTjrvXBR+LzUbQU89DGB6ldU4hlaLq8H7UnDjSAZYROgsl12tRcr0WqZv1J3sSCITOTcmZfASPoL7rFTLzRc/OB37G5MOUYGuuEoMj4KLwUDYy116gE2WNnS+XyCBrkZk0vyNpqWmi7W+uEoPvKkBzpRil5wpw5fMTJq+XuuIoUlcchWOAC8b+MwsAMG7bEyaXX7Q18fP60CL+yNy/dZbI5Ls5tJs9yvdH4C7EhD1zMPXYfFz88DAK9luv5Lm1sTsh/96OnnB05eKFr5ljxnTFzx+89AHYLA54XCFaJJ3vjtRYYlYko+7fsyjfod3YqjMR/eHnjOdYXC68x0w0KOTt5bV2NDErku/5G0cCgdBx5GxOo4W8JShFuLli09L5HQmLzaLt3zt5vdXWFZeIsHXw9xbnLtiKyAe704+Z6tz79A5qL3NoWmqbIGuRgiPgos//HiBC3pq8N+WK2XPlCus0ViHCSQ8sFmKWU1vo8tYW5Lz/ttYQnwlT4T7IuO51BP34Tp7e0SYQCIR7nKprpfTj3m8N1YrVJhhm8iFKxF94P6WDLbEMcamIsbOvLuRSw7osaclwS0wymx0jftII19p63/eAokNM0YvdJbtaisXeeDm1bejYxXAWubXhunf+hBWfiQ/Sj3WJeACo2LPd4I2QPbzWzoBb/8EdbQKBQCCgpZYKXQmf3BX6KuH69g02WMkqbEIcuELzmxeFTYizabUsWyAqoGLC+747Ei7hHibZn7RkuN73nOdiuP68tSg6kqO6rjPf4PiCAypPt64QGo845lLj7cH2YWvox9NOdc5dDbvzyHc02f97HTErkhE0+1mzvfJ+02fCpUdvyFuaUbFzC0TXjNtlCH3hNbOuBwDCyGh4DhsFx8hoSOvrULZtM8TZ5nW01YdbXyoptOm2ZY15LHmt5sJ1dYXvlIfh1CUerZUVKPzhK8hbmqGQG7eT4z16Alx69AbHyQm1506j6tBeKGTGzWXx+Ah55kXw/fzRWlmOOxt+hrTO+O5z5uCa1A+ew0eD6+oGaV0txLeyUL5zC6DohC4HNTz7DYHfKFWpxswV1tkdk0uppjFcgRNiJywA39kDopIc3Dr0s8G5LDYHvvGD4dttCDgCISSNdSi+tA+1ecxNTtoS2GsM3MMSIPTwh7SlETV5aSg8tw0KuW0SrbgOTgjsNQYekb0AhRxNNaUo+ncnxFXFNrmeNWBz+Qgd+CA8o5IgbW7AncsHUZl1zvBEFgtBSePh2/U+AEBF5hkUXdhl3EVZLHQZMx9OvmGQtoiRf2oz6ouNK2/oFdMPgb1GgefohtbGWtQXZ6HgzFZ0RreevtCLtufKLxbh1Cua79+eCesQNb07eiy836DgoRJitd+DwoPZCBkdg6R3hiPpHd1e2IrUYpx8WXeFJ0vmm/L6bRG6c2Tu3+j77kiEjI6hk1N1sXvcWrTWazaNChsfh7Dxhp2LVWmlBsdYSvrqs+jyWE8AwKQDT2mdb/veXf/hPLo83gssNgsT986FQq5ATWY5XCM96Zu5lCf+wsjfHrG57bqQS2QaoUljtz6B/dO0m451JHYn5H/JMuyB1Fdjninp1dhGUSwOx6hxunAfcB98Jk2jn3McneD/6JPwf/RJxpuC4GdfgjAsQuOYW7+BdBUVdZjWCHvtbfC9VXe1XDd3BM15FtLaGuR+9qE5L4URaV0teJ5e4AcEmjzXktdqTJKxvjGOXeIQNFtVhpTv64eoZStRsHoVJNX6k6odQsMRMv9ljWMe9w+Hx/3DUfTTajTl5WjNUbcl7JW3wPf1o88J/AMR8eYyyJubkPPhEq25Ucs+Alug6WFRT8ZWwvResDgcRH/wmcYxnqcX3PoNglu/QWguKkDh98bVx49fkmw1IW0sNRdPQ5x/CxFPv27VdaUtjUh45H/gO7nTx9xC4pE0bxVyUn5FbUG61hyeoxvip7wGnlBzK5nj7oCoEXMAGK7SEnbfDHh36a9xjOvgDJ+4QfCJG4T64ixkH1jDMFs3ygoxxal7UXpVu5lJ6MBp8InX/C51CYhG/JSFRtlsbXrP+QwsNlvntZPmrULq2kUQuHqj+0OqXT6eoxvCBj+M4L4TcWXjUsa1nX3DETvxJY1jfgnD4JcwDFl7V6Oh9Dbj3G7TF8PBTfXdyefyETPmWZ12qsNic9B79icAS+UmFbh40T9TQ/PtlZwt6XCL8Ub4pHjGMQqZXKezoMdr9yFkdIzBa/gkBekM3zFlfmdkypFnwBEYlmQT983TEsMt1U0QeAr1zrv27Rlk/3nVIhuNZfvQHzH1+Hyjx2+7/wdaKLPYLHh2U/09rLxagvrb1ai7VWWVMqfmcumjY+j99jA4+jlj4CfjcPatfR1mS1tYik7ofWOxWCYbFZHojIW/dMNLffU3BIgKGIKckhMYlvg6jqV9Dg6bBycHH9SL7+idpxRK+V99CgAIe+VNAMYLSo/BQ+E9fgoA4M76n9B4k2qjHPL8q3AIDgUAFK/7EeJsTU+PWz9VGSrfKQ8BAJrybkN09ZKWjXX/atfUVtrTlJuD4vU/QSGhvI6hCxZCEBis01ZL4Hv7Iuy1xQCA6mMpqDq01+i5lrxWS4R82KuLwffxBQDUnj2Jit3bAACeI0bD64GxGmPbzhWGRyH4mQUAgDu//YLGG9cBAM7dEhHw2BwAunMFlLbIm5rAFgrRcD0NJX+sAwA4xsQiaM58LXuU6HqfyndolyDU9fugfu361PMo2/oXfVxpsym/D7Gvr4S4KBeFm34yeo61iF9CvQ5LbySUolehkIPFYqPg7FZUZFLOgJABD9Je3Mvr34Jcpl3eLGneKsgkLSg8tw1V2RcAACwOlxJy/8Ek2no9+RHYXGr7ua7oBoov7EZTTQlYbA5C+k+BT/xgnXP1lZ9Unis8tx3lGdolEJPmfQ5qH16BzO1fQFxNeeB5jq6Im/Qq+E5uNhGZTOUne83+BGwOV+c55TxZSxM4AiFq8tKQe/Q3+mfVe67qhlTXXPUbhFspa1FXQH0+PcITETliNgDg+pZP0Fyn3TlSfe7lDW/TOzbxU16Do1ew3rnK11p581/kn1J9xtzDExA1Yo5ZN2d3M0oRd+ixPyHKZ96J9B8UhkGfjQeg6dk1dX719TIce3YrfXzYs9G4b14UaorEWP1Q+5YNZbFZePDkcwAM2698nW3tJ9gnCoXCKvFfdueRZyI3rQFcHhuvr+uGz+dcZxzX2Ex5V/lcRwCATC5Bvy5zkHJlpVHX4bq4QpxzEw3X0+DcLdGoOQ4hYbSIbyuSCr//kk4QDZozX+u8uhhTirbW8jJGkaZO9PvUTUfN6eOo3LtD41zB6mRELH4PXBdXhLzwGgq/+8Ko12KI1spylO/cAt/J0+E5bCQ8h43E7RX/g0xsuFGDJa/VEpQivu17X33kIFpLSxDw+Fxd08BxcaFFfNu5DdfTkL1kIWJWJIPNZ45PZAuFWnPF2Vko3fw7/Gc8DveB92sJeV3vk6nvka6bLKXNxhIw/mEU/r0WYbNe0DoXvyQZLeV3IPCldmaK/l4L0U2VRzv6pWXgubprzMn54WO0VlGiKO7tz8Biq3a/2sPrz2KxtcRg4blt4Do4wTOyF3rN/kSnWNR1TCGTInXtIlrQdRn3PG7u0/Si8Z3caRHfdg2FXIaCs1tRcNbQH2uVz8PJJxRxk15htEkF678xmjsaEnE9rv1l3M6ktVC+P/mnNqPyJrMThiMQovTqYRSnqn5nFQq5xnvcFp7QhdHLX5OXhsvr30Kv2Z+g2/S3dN5csNhslKUfR9G/mmEYmTu+AJvDZZyrjrqIB4DavGt3pSfeWugTsQBQeibfKvNdozR7xwx9Nhrv99lvhIXWZ+wWqjRk3a0qg/ZXXSuFV4K/lv2Ee5u7Ktm1vKAJMX3c9I6JChim8ZzHFULcUm30NVhc6t5H6T0NmvecwTlBc6kxkirdpZU0thlZ1kvQUdraVsQrufMbFfvrEBRitWsCQN3505C3qGL4Ipd8iJgVyeD7+OmZ1TFwXfQ3F2vIYI5xDnmWCqcRXb5o8Dq6woP0IbqaatJ4U3GM7mLxGu69BkKcT+VCOIZql56TNjYgc8VC3Fq9HMEPz9M4x3N1R+aKhbRArzp7hBbx7j36Q9bURJ+vz7yC0Jkd130599hG+rF62I0xKGOphZ7aoWaxE6nfn7YC3xSkzarkfaWIzz3+h9nrtSc9HqfC+hQKuV4Rr0RdxBuDMpym6pbuz5L67opPnObnU7lD0FbE65pLaD+8e5kesqlrfkWqZh5I9ukKi9a1BK4TdTOvkBsORPBK8AegbT9BBdfZug1D7YG7SsgHxzrh3E79H8jTGasBUDHxw3u8if6xT+FM5g/GX6SNznaM6gKHkDC9U5TxzMW/Gr6O3/SZxttiBAop8x+cluIiq15LnZwP3kb2koUaYTFhr76FmBXJCHzCcIe29sLHiPKNkhrdN3o8Typer3TLn4xzW0qokC2PIQ/oXttA/L2tcAgOpW6ufM27ueJ7eNOPW8rvIOyJBVpjCv6gft8ltTreP4Vc47FnX1U50oCJjyD7S1UuS/HWDXCKtH2VKF0hEm0JGTjN4Bh1lImjXIGj1jm+E+V0EJWYnxjeVFMGvpMb7ZXOObIO1Tn6bwJb6imHQtK8VeilFv7TniTNWwWuwBE5R9bh0q9vGBzfIjL9cyJwoT6feSeZP59N1dTn0z9xhMnrG0PSvFVwcO98DgxzcWN5YxTP+L9RpowFgIQXtTuaKhm7ZRaGfPvfzvYm3bHexs4/+yYV37w8fQKWp09A1wf86cdK+jwUSh9bdkEzxHJ5+gR0G6Wao5y3PH0C5v7cn/r/p/5aa+pCWW7SvYs3o/1sHlsj4VZpP0GbLi++19EmtDt2F1pjKNn113eyjV7r6NVPLbKl8PsvEfL8qwh57hWjQhKYBCEASEX14Lq4wjEy2iKb2sLicnUmQrYXpZs3onTzRvhMmgb3AVSssVNcV0R/8BluLTP8B9zWCPwpD42+CjEtJcXgeTBvZSrr5uuDaX5LSft7VorXrUHQHMrDHfbKWwCo3+XmogKj1wiYpKqqUHpwu87wGr2w2BqPay6d0jitjH9vT5qqSxjPtTbWge/kBqGHP+MYFpuDgJ6j4OwbDq7QBXxHN3AEtu1I2NpYi4RHqJue20d/M6pKTvo/H6HnrOXg8IVgc7hImrcKlVnnkH+6fRqvxYx+hn5sbFUfSyrpJM1lbk6nhO+s+/PJFLZjiOwDa+ik2G7TqHyqGzu/RGNloVnr3e3IWmXg8DmImdkDMTN7QFwiQlNFI/iuAriEa5Yibiypx7Vvzlg0X8nS7nsAADO/SMKfr2neAE99LwEfD0tBQ2UL3kgZgcXHRuLjYaoa7w9/0ouer87+zzNRcqMey9MnYGn3PXjzsG4njpLS0/la9tferISsWQrnUDcI3DWTWPc/tJFhJcK9it0JeX0VaYzB0yUCSdGPg8XS3IwwtmqNOqYIH0PIGkTguriCYyDUw+R1m8QQ/5dY25FU7NqKil1bwXVzR8Sby8DicMD39kFrZcdtaQJUBR8AkDUw9xfQdw6wLAxG1mg4d8DaiLNvIHvJQgjDIhD8LBV+EPL8qwCA5oI8FP74tcE1HEMi0VxaZHbIS8GfPyL2zY+hkMlwM3kpZE1ijfPtXQkHAGStzC3cpS0N4Du5geeoHbrXe86nGvH8qjliyFpbwOHbTszHqVVjiRz+BHJZLFTfvmxwnrLKS+SI2fAIT4R37AB4xw4AAFzf8jGa62z3uXQNVu2ueEb2MspeabP5n5PqHO1keVvPrS/OQuraRXD2i0DshBcBAHGTqc9YQ3kesnZ/Y7ZNHYttimPsGE4l/k45+iw4fA4cA1zgGKBZCapg/01cXH5YpwmWztdFRW4DGiqpENHPRh7R8qwXXq3ROa/kRr3muDTDZYR3DF8Dv34hGPDJOHD4HLh38dYac3rRHpSdM15zdF2cjLqMS3Dr2gsACwq5HK3V5RB4+yPjY+r71XvACPgOm4jm8juQ1NfCJborFHIZMj+lnGyxL3+A0sM7UHc9VWvtzM/fpHf8uy5ORmttFZrLiuEaS+UOKq+htIMjdIJzRCyay4rB4nA07FCOA4D6rDQ4h3cBW+Cg87xCKoW4KBdO4TFora7ArTUfAQB8h4ynx6o/Lj9hWkiePWJ3Qt5S+sQ8gWpRLiSyZqusJ865CceoLgic9RTubPzF7HU4ztSXjqy+zip20SgUKN38u3XXtAB1z7fPxGkoXvdjB1oDSOvrwPPwBMfJiXEMx1E7LEKdzvT+mkJTfi6ylyyEY1QMguZR27YOoeEQBAUbFXaV+4vKax7x1CK4xCZAlGWchzV05vwOEev64AqYfwd4DtTnU9Ko+UdZ3WNbdH4Hyq6f0DgfOughrfhra5O26X0E9BgJn/jBiBg2yyhhrOT2kfUAWP/djFDOjW7TF9s0IbOu4DpaG2tpe0WlOZCI6w1PNJPc4+Z/Pi2ZCwANZblIXbsILoEx6DKWypVy9g1H79mf4NL6t/TOHcWbiRZFEwQsIWoU5bgoPYxRvJk4JKFChdxY3qhTUGFSPuwg9OQMQbNCDAeWIz1mBG8G2GCDBRYyZRdRJKd2rIfxpoMLHlhg0WNH8WYiXXYW0ewecGA54pR0F5oUDfS5JkUDShR5tH2uLE/0546BHDKwwaHXCWV3QTSnp77+RIwoBbm5WDpfnaZ6id7z4lr9502l7N9Cq9oPALLGBuT+9g0inngZmZ9Sye1KQQwAvsMmoj7zCop2bKAOsFjo+tYqKKta3V6XjJgXlmkIeYGXH6BQ0CI+cu4iiG5eQ+HWX+kxXRcng+fqDkl9LW1H8c6N6Lo4GZL6WhRu+UXDDmPWAIDy43tReZbaFQl/fAEcQ1S5WUrB7j1o5D0h3tWxixj5kU8GwMXT/C5v6lzL24aL2b/h6u2/Nf6ZS/FaKg7YKb4bBAZqpzvFd2M8p0y6rD13inGMOXAcmcVJR6FsFiWMMlzz12qwdf+qi65Qiar6Osk6xTH/3AD7764qzslG9pKFdHhY6Av6BbYwOBzSBk3hlbs2GcEP6a7uw0T8kmTEL0lGzKvvw7Vbb/p45oqFiF+SjNg3P0bQtNmIfvF/GqE2PFd3CIPD6eeOIRHguVneCdgtjPnnzHOkPp9Vt3QnNqeuXaQl4gFA4GLb6hIVN85CIq5HwdmtkLVSzgnTw0EUuLTuDQ3xrqyBbwtupaxFwdmtuL6Fis9PfPRdm10LgFa9/I5AdCcbqWsX0e8xi2PYh9aoqMcJ6XYckvyJi1LtXgDqBLOj0aiox0npDlpQAwAHHKRINuGQ5E/Ec/rQx/NkGfTxoTxVN24+HOg1BnMnAgAGcMfikORPnJLuQotCtWvVnzsGhyR/4rBkM9JlqqZcsZwkHJFsxmHJZoOvsTMT2kP1ndJrSnAHWmI+9VlX0VScp3cMLeIBQKFA+fG9iHqKEv1KEe3Vbyg9JOqZt5DxqarilYNfkIYAB4DinRsRMVvV1LE+S5XTUHX+iJYNxqwBgBbxAFB2WHci+r2IXXjkJz4fgpQNVPzqL1mD8e/eSvz4mnGd9dri5hSMkmrjuy0ag7LMYOiLuhvUVB8/DM+hDyBw1lMGY+lrTh5lPCcTN4Lj6KTXe6wL3ykP6awz3lEI/8sDqL/A3JHR3NfK4nB0dlMNfe5VneOrUvbDc/ho/WtydX9Mqo+lwHPYSPhOno6685aFfNkTTUV5yP7qPc2DCoWGh72tt139uXN0VzTm3qSTYQFK1Ndfv8Q4Xx1JfS0k9bVW9+i3DbdTIvQMoB+XXDlk0pquQbGM56qyL8Arpi8iR8z+zzNuGVc2LqGbSyXMWIprm5ebvEbJlUMI6DkKLoHWzdXRRXNdOSpvnod3l/5ImrcKV/94V6MKj6WUXE1BQI+RCB04je4LYCqhg6aj4MwWq9lkCmeke+DIcsFg7kRclh5HpUKz1wlX7c/3ZSnVHCmKk4AIdjekSDbpXbsZqlC24xJVedtahaqyGus/n7qQ5UwfEytEOtcrkecaejl2x5+vpdLhNNJWuc54+M6OvmIXTEgb6jQqv1RfPAG/EVNQ9a9aA642/YeCpzyptY64QNUIUd0OJpsMrUFgxi488gKh+d1U2xLq05fxD7atqDqo+gLwGq2dwe41arzWMV2Ic6htUWPr11cfo+5e1RsI6YJJqJqDvprpba9Vvpu5Rrapr1VJyAuvaR3jOLtAEGTYo6Jrx0QZO64L9TrsUUtXGGmhbVA2FbMHAqc8riHiAUAmtp6AswSl512drlOpG3S5pEXrnD6USY5M5J2kxJZHeCI8wk37PWci/xTlBeU7eyD8ftNbmvslDAMA1BVmWMUeQ+Sf2ozWBqoIQI/H3rfq2ndSVZU9nHzDGcexOdq7vcpuuD5xg0ye38Z5qAAABqFJREFUa03EChEuSlPQg0sVCmiByiMeyemuNT5Hdo0W4ProwulltA131ER6CFtzF5UL277+9qJtoisAXD9UiqXd92Bp9z14r7dmlZil3ffonKMu9pWPdY3rzLjEJmr0/ChN2U4/du8xAM2l2mGXRTs26PxnCtZY417FLjzyu74rxM83BmPTSuoLxSfYAYOn+TKOP71Vfxm5Ub2023mbk+yqTvH6NQiazZz4p/Taew59AJ5DH0BjZjo4zi4apSsNeetLN22AS0JPAFR3zsabmYBcAZ6XN/g+vlrzqw7thfvA+8AWONCVaxRSKRRSCdgOqkz4/C8/RmuF4dJ7xhD17kcazxVSKRRymZbAb8rLAeRyMGHqa7398buIXPw+BP6BiFmRTIXvcDgQhkUAoBpV8b11/84Ur/0eQfOeR+CspwAA4ls3ARZVWhTQ/7Olmz4JhfR7LGsQ0TkP6uNsQe3Zk3AfeD99wyFKuwQ23wHC8AjkfLhE5xz6d0EiQWP2DbBYbI2bmMLvv7SJrUru7NiI+CXJKNm7GWy+AH4jp9j0esZy6+DPdJiHqOQWeEIXjdKBl397h3Fu0rxVEN3JRm3BdfjEDaTnpf+9Et0fZp5XnLoXQUnj6S6jAFUbnuug8oKaGq+ubJLkFdMPpWlHtcpqqofeNFXfQVNtGVwDYzSu2Z616K9tXkHb1HPWClzZqPv31hyy9nyL2AkvaiQFS5pE4Ak1P59t3+Pi1L2oK8rUmitrbQKHL9Q7F1C9x3KZBPVFNwAWG+6hqs+YQs93n5L7uJPgwHJCgTyLDlM5IdmOIdypqEc1LkhVYQYB7AhEsbuDz6JCY9Tpwx0JQKERcnNGshcDuGPBARdnpfsgh/YuppIsWSr6ckfCmeWOo5J/MIpNlZQ8JPkTkezuCOd0RZW8BFdlJ+njI3gPo05RhWaFmHFdQsejkMnQdXEynVQaMm0uXKK7aSSZAkDZkZ0IHP8o3BP7aZ27/esqdF2cjBtfvAN5SzPAYsOtW2/UpRvur9J2jeJdv9Px+G7d+5i0hjqOQeEQGwgpupuwCyG/d00Rpi8Kw8wllCiLSHRGRCJzfLU+IW+pYGdCfPOGwTHqZf+c4jW9KcYKvZaSYggCgqg1usQbHJ/zwTvwnToDbn2pihQsLlfLAy9vbTXq2ubA4nLBavNrVrz2B4hzbhqca8prlYlEKF73I4LmzAegCt8BKBGf/8XHjGU4xTnZKPljHQIemwNAs1lSXvJHkFTpr+CR8+E7lEf+v2ZebUW8LanYvQ3C8Ej6fXJJ7G1ghgoWjwfnrgkax1oryq1ajUkXDbcyUXnyAPzHTIdCKkFZyk5Unz9m02saQ11RJloba8F3codLgGZoya2DP+mck/bne0ic+R4AwCUwBi6Bqu+lK78vhayFuRIOQHl+PcIS4OitasqmLqjNpbE8H06+Yeg2/S1cWvcGo3AUegZqNavK2vOtxdc3lUvr30Lv2Z+Aw3cAi802SugaQ0NZLq5sXIKes1Q7Zm1FvLRFt9hsKMtFZdY5upoPAC0RzzRXCZvDg3uY5mesua6czg/QxynpLp3HT0i3ax0rkecyhrdcVBP8SqRoxTmpZidTdaHf9rn6TYP68dvydNyWp6MtRyTtU8qUYBmZn72B6OeWaCSeFv6jXbSj6t9jGmPUaS4rRsPtTMS9tlLjuCkiXLlG0KTHETTpcbPWUFKyfzPCn3iZft72xuNuhKVQ2KaclCWwWCxGo767MgBXj9aYHSNPIBAIBMK9gHqVGwKB0LlQKBTmFHfSwi5i5NXJT2//utsEAoFAINgbRMQTCHc/dueRJxAIBAKBQCAQ7Jl71iNPIBAIBAKBQCAQiJAnEAgEAoFAIBDskk4ZWkMgEAgEAoFAIBD0QzzyBAKBQCAQCASCHUKEPIFAIBAIBAKBYIcQIU8gEAgEAoFAINghRMgTCAQCgUAgEAh2CBHyBAKBQCAQCASCHUKEPIFAIBAIBAKBYIcQIU8gEAgEAoFAINghRMgTCAQCgUAgEAh2CBHyBAKBQCAQCASCHUKEPIFAIBAIBAKBYIcQIU8gEAgEAoFAINghRMgTCAQCgUAgEAh2CBHyBAKBQCAQCASCHUKEPIFAIBAIBAKBYIcQIU8gEAgEAoFAINghRMgTCAQCgUAgEAh2CBHyBAKBQCAQCASCHUKEPIFAIBAIBAKBYIcQIU8gEAgEAoFAINghRMgTCAQCgUAgEAh2CBHyBAKBQCAQCASCHUKEPIFAIBAIBAKBYIf8Hz7m7IElMq+z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13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Distribution</a:t>
            </a:r>
          </a:p>
        </p:txBody>
      </p:sp>
      <p:sp>
        <p:nvSpPr>
          <p:cNvPr id="4" name="AutoShape 2" descr="data:image/png;base64,iVBORw0KGgoAAAANSUhEUgAAAYgAAAD3CAYAAAAHQMOGAAAABHNCSVQICAgIfAhkiAAAAAlwSFlzAAALEgAACxIB0t1+/AAAEjlJREFUeJzt3XGQXWV5x/HvJksSYzfpWpcilYpo+0zqFK1YUCEQHTAGqbR0pnUUqqIRNDVYqaAm1qEThkGB1tBRNFSBATtVQMYyBnWEYEipQaVTouGxoXYYRZwVQ7I0JJhk+8e5K0t4s3s22XvPze73M7Oz577n3j1P7uTub9/zvuc9PcPDw0iStK8ZTRcgSepOBoQkqciAkCQVGRCSpCIDQpJU1Nt0AZNpcHDIKVmSNEEDA309pXZ7EJKkIgNCklRkQEiSigwISVKRASFJKjIgJElFBoQkqciAkCQVGRCSpCIDQpJUNKWW2pCkg7X5O1c2XUJbLDjhwgm/xh6EJKnIgJAkFRkQkqQiA0KSVGRASJKKDAhJUpEBIUkqMiAkSUUGhCSpyICQJBUZEJKkorauxRQRJwCXZ+aiiHgFcDWwB9gF/FVm/jwilgLnAbuBVZl5e0Q8B7gROBwYAt6emYPtrFWS9Ext60FExEXAtcCcVtOngPdn5iLgVuDiiDgCWA6cCCwGLouI2cB7gQcycyFwA7CyXXVKksraeYrpIeCsUY/fkpn/2druBXYCxwMbMnNXZm4DtgDHAicBd7SeuxY4tY11SpIK2naKKTNviYijRz3+GUBEvBb4a+Bkql7DtlEvGwLmA/NGtY+0jau/fy69vTMPunZJ09fmpgtok4GBvgm/pqP3g4iIvwRWAG/KzMGI2A6MrroPeBwY3T7SNq6tW3dMYrWSNHUMDg7td9/+wqNjARERZ1MNRi/KzF+2mjcCl0bEHGA2sADYBGwATm/tXwKs71SdkqRKRwIiImYCq4GHgVsjAuDuzPx4RKymCoAZwIrM3BkRnwGuj4h7gKeAt3aiTknS03qGh4ebrmHSDA4OTZ1/jKRGTMdbjg4M9PWU2r1QTpJUZEBIkooMCElSkQEhSSoyICRJRQaEJKnIgJAkFRkQkqQiA0KSVGRASJKKDAhJUpEBIUkqMiAkSUUGhCSpyICQJBUZEJKkIgNCklRkQEiSigwISVKRASFJKjIgJElFBoQkqciAkCQVGRCSpKLedv7wiDgBuDwzF0XES4HrgGFgE7AsM/dGxFLgPGA3sCozb4+I5wA3AocDQ8DbM3OwnbVKkp6pbT2IiLgIuBaY02q6CliZmQuBHuDMiDgCWA6cCCwGLouI2cB7gQdaz70BWNmuOiVJZe08xfQQcNaox8cBd7e21wKnAscDGzJzV2ZuA7YAxwInAXfs81xJUge17RRTZt4SEUePaurJzOHW9hAwH5gHbBv1nFL7SNu4+vvn0ts782DKljTNbW66gDYZGOib8GvaOgaxj72jtvuAx4Htre2x2kfaxrV1646Dr1KSpqDBwaH97ttfeHRyFtP9EbGotb0EWA9sBBZGxJyImA8soBrA3gCcvs9zJUkd1MmAuBC4JCLuBWYBN2fmo8BqqgC4E1iRmTuBzwAvi4h7gPcAl3SwTkkS0DM8PDz+sw4Rg4NDU+cfI6kRm79zZdMltMWCEy7c776Bgb6eUrsXykmSigwISVKRASFJKjIgJElFBoQkqciAkCQVGRCSpCIDQpJUZEBIkooMCElSUSdXc5XUpdb84x3jP+kQtPQDb2y6hEOaPQhJUpEBIUkqMiAkSUUGhCSpyICQJBUZEJKkotrTXFv3jH4JsBf4cWZua1tVkqTGjRsQEbEEuBj4A+AnwK+AoyJiM3BFZq5tb4mSpCaMGRARcR3wKLAsM3+wz76XAe+KiLdl5tntK1GS1ITxehArMvOnpR2twPhgRLxw8suSJDVtzIAYCYeIOHmfXcPAk8CWzPxJm2qTJDWo7iD13wGvAr4F9ACLgP8F5kXExzLzX9pSnSSpMXUDogc4NjMfBoiII4EvUAXFOsCAkKQppm5AHDkSDgCZ+UhEvCAzt0dET92DRcRhwPXA0cAeYCmwG7iO6rTVJqoB8b0RsRQ4r7V/VWbeXvc4kqSDVzcgNkTEF4GbqC6uewtwb0S8CXhiAsc7HejNzNdGxGnApcBhwMrMXBcR1wBnRsS9wHKq01pzgHsi4puZuWsCx5IkHYS6V1KfD9wLvAd4J3APsIzqr/5zJnC8HwG9ETEDmEd1TcVxwN2t/WuBU4HjgQ2Zuat1Qd4W4NgJHEeSdJBq9SAyc3dEXA/cRjUeAdVpp69N8HhPUJ1eehB4PnAGcHJmDrf2DwHzqcJj9JXaI+1j6u+fS2/vzAmWJGmqGhjom/BrNrehjm5wIO9FrYCIiI8CHwYeo+o19LS+HzPB4/0N8PXM/EhEHAXcCcwatb8PeBzY3tret31MW7fuKLZf8MmvTrDMQ8OnPvTmpkuQutrg4FDTJXSNsd6L/YVH3TGIdwEvyczBiZf1DFupTisB/JJq/OH+iFiUmeuAJcBdwEbg0oiYA8wGFlANYEuSOqRuQDxM9Qv9YP0D8PmIWE/Vc/go8F1gTUTMourd3ZyZeyJiNbCeapxkRWbunITjS5JqqhsQ/001k+gu4Ne/qDPz7ydysMx8AviLwq5TCs9dA6yZyM+XJE2eugHx09YXPD1ILUmawurOYrqk3YVIkrrLeMt9fz8zXxkRe6lmLY3oAYYz0zmlkjRFjbea6ytb3591QV1EzG5XUZKk5tW6krq19MXoxzOoZh9Jkqao8U4x3Um1Yiut00wjdgNT8+ozSRIw/imm1wNExKcy84LOlCRJ6gZ1p7leHBF/BvwG1QD1TODFmfl3batMktSougFxCzAXeCnV1c0nU63uKkmaouou9x3A64GvAJ+gWo77d9pVlCSpeXUD4uetJbkfpLr16CNUi+hJkqaouqeYfhARVwOfAW5q3ZP6sPaVJUlqWt0exPuAL2XmD4GPAy8A3tq2qiRJjavbg9g46qrqr+I1EJI05dUeg4iIhS6vIUnTR90exKuAu4HhiAAX65OkKa/uct8D7S5EktRdxjzFFBGXRcRvjrH/eRFx+eSXJUlq2ng9iC8Bt0XEI8C3gZ9QLdT3IqoL544EPtDWCiVJjRhvsb77gUUR8TrgzcAZwF7gIeCzmXln+0uUJDWh7hjEXcBdba5FktRFagVERCwGVgHPo5rBBEBmHtOmuiRJDas7zfVq4IPAJp55b2pJ0hRVNyB+kZm3t7USSVJXqRsQ6yPiKuAOYOdIY2Z+e6IHjIiPUA14zwI+TXUB3nVUPZNNwLLM3BsRS4HzqGZNrTKgJKmz6gbE8a3vfzSqbZhqqmttEbEIeC1wItUNiP4WuApYmZnrIuIa4MyIuBdYTnUF9xzgnoj4ZmbumsjxJEkHru4sptdN0vEWAw9Q3XhoHvAhYClVLwJgLfAGYA+woRUIuyJiC3AscN8k1SFJGkfdWUwnUf0yH31P6hdl5tETPN7zqS6yOwN4MdWqsDNaNyMCGALmU4XHtlGvG2kfU3//XHp7p8/yUAMDfU2XIHW1A/mMbG5DHd3gQN6LuqeYrgUuB94BrAaWAN+f8NHgMeDBzHwKyIjYCRw1an8f8DiwvbW9b/uYtm7dcQAlHboGB4eaLkHqan5GnjbWe7G/8Ki73PeTmfkFYB2wleq00CkTKw+Ae4A3RkRP6650zwW+1RqbgCp41gMbgYURMSci5gMLqAawJUkdUjcgdkbE84AEXt06JfTciR6sNRPpfqoA+DdgGXAhcElrYHoWcHNmPkrVU1kP3AmsyMyd5Z8qSWqHuqeYrgL+FTgLuC8i3gZ890AOmJkXFZqf1RvJzDXAmgM5hiTp4NXqQWTml4E3ZOYQcBxwNnBOOwuTJDWrVkBERD/wuYi4k+q6hPdTY1aRJOnQVXcMYg3VNQi/RTXl9GfAje0qSpLUvLoB8eLM/BywNzOfyswVwAvbWJckqWF1A2J3a7rpMEBE/B7VjYMkSVNU3VlMH6e6BuKoiLgNeA1wbruKkiQ1r24P4ntU6yf9GPhd4Faq2UySpCmqbg/ia8B/AaOX3O7Zz3MlSVNA3YAgM9/VzkIkSd2lbkDcFhHvplr2YvdIY2Y+3JaqJEmNqxsQ84EPA78Y1TYMHDPpFUmSukLdgPhz4PDMfLKdxUiSukfdWUz/A/S3sxBJUnep24MYBn4YEZuAp0YaM3NC96SWJB066gbEpW2tQpLUdWoFRGbe3e5CJEndpe4YhCRpmjEgJElFBoQkqciAkCQVGRCSpCIDQpJUZEBIkooMCElSUe37QUymiDic6i51p1EtH34d1XIem4Blmbk3IpYC57X2r8rM2/fz4yRJbdDxHkREHAZ8FhhZGfYqYGVmLqS6S92ZEXEEsBw4EVgMXBYRsztdqyRNZ02cYroCuAZ4pPX4OGBkKY+1wKnA8cCGzNyVmduALcCxnS5Ukqazjp5iioh3AIOZ+fWI+EiruSczh1vbQ1Q3J5oHbBv10pH2MfX3z6W3d+YkVtzdBgb6mi5B6moH8hnZ3IY6usGBvBedHoM4FxiOiFOBVwA3AIeP2t8HPA5sb23v2z6mrVt3TF6lh4DBwaGmS5C6mp+Rp431XuwvPDoaEJl58sh2RKwDzgc+GRGLMnMdsAS4C9gIXBoRc4DZwAKqAWxJUoc0MotpHxcCayJiFlXv7ubM3BMRq4H1VOMkKzJzZ5NFStJ001hAZOaiUQ9PKexfA6zpWEGSpGfwQjlJUpEBIUkqMiAkSUUGhCSpyICQJBUZEJKkIgNCklRkQEiSigwISVKRASFJKjIgJElFBoQkqciAkCQVGRCSpCIDQpJUZEBIkooMCElSkQEhSSoyICRJRQaEJKnIgJAkFRkQkqQiA0KSVGRASJKKejt5sIg4DPg8cDQwG1gF/BC4DhgGNgHLMnNvRCwFzgN2A6sy8/ZO1ipJ012nexBnA49l5kLgjcA/AVcBK1ttPcCZEXEEsBw4EVgMXBYRsztcqyRNax3tQQBfBm5ubfdQ9Q6OA+5uta0F3gDsATZk5i5gV0RsAY4F7utsuZI0fXU0IDLzCYCI6KMKipXAFZk53HrKEDAfmAdsG/XSkfYx9ffPpbd35qTW3M0GBvqaLkHqagfyGdnchjq6wYG8F53uQRARRwFfAT6dmV+MiE+M2t0HPA5sb23v2z6mrVt3TGapXW9wcKjpEqSu5mfkaWO9F/sLj46OQUTEbwPfAC7OzM+3mu+PiEWt7SXAemAjsDAi5kTEfGAB1QC2JKlDOt2D+CjQD3wsIj7WarsAWB0Rs6h6dzdn5p6IWE0VFjOAFZm5s8O1StK01ukxiAuoAmFfpxSeuwZY0/aiJElFXignSSoyICRJRQaEJKnIgJAkFRkQkqQiA0KSVGRASJKKDAhJUpEBIUkqMiAkSUUGhCSpyICQJBUZEJKkIgNCklRkQEiSigwISVKRASFJKur0LUelrnHfhcubLqEt/vjK1U2XoCnCHoQkqciAkCQVGRCSpCIDQpJUZEBIkooMCElSUddOc42IGcCngZcDu4B3Z+aWZquSpOmjm3sQfwrMyczXAB8Grmy4HkmaVrq2BwGcBNwBkJn/ERGvarieKeFDt69suoS2+OQZq5ouQZpyeoaHh5uuoSgirgVuycy1rccPA8dk5u5mK5Ok6aGbTzFtB/pGPZ5hOEhS53RzQGwATgeIiFcDDzRbjiRNL908BvEV4LSI+HegB3hnw/VI0rTStWMQkqRmdfMpJklSgwwISVKRASFJKurmQepDikuDPFNEnABcnpmLmq6lSRExE1gDBDAMnJ+Zm5qtqjkRcTjwPeC0zHyw6XqaFBHfp5rOD/DjzOy6iTgGxOT59dIgrWm5VwJnNlxTIyLiIuAc4P+arqUL/AlAZp4YEYuAS5m+/y8OAz4LPNl0LU2LiDlAT7f/AeUppsnzjKVBgOm8NMhDwFlNF9ENMvM24D2thy8CHm+wnKZdAVwDPNJ0IV3g5cDciPhGRNzZ+qOy6xgQk2cesG3U4z0RMS17aJl5C/CrpuvoFpm5OyKuB64Gbmq6niZExDuAwcz8etO1dIkdVIG5GDgfuKkbf18YEJPHpUG0X5n5duD3gTUR8dym62nAuVQXvq4DXgHcEBFHNFtSo34E3JiZw5n5I+Ax4AUN1/QsXZdYh7ANVOebv+TSIBoREecAL8zMy6j+atzb+ppWMvPkke1WSJyfmY82V1HjzgX+EHhfRBxJdQbiZ82W9GwGxORxaRCV3Ap8ISK+DRwGfCAzp/0grfhn4LqIuIdqdtu53XjGwaU2JElFjkFIkooMCElSkQEhSSoyICRJRQaEJKnIgJAkFRkQkqSi/wfkbZqGauOpPQAAAABJRU5ErkJggg==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png;base64,iVBORw0KGgoAAAANSUhEUgAAAYgAAAD3CAYAAAAHQMOGAAAABHNCSVQICAgIfAhkiAAAAAlwSFlzAAALEgAACxIB0t1+/AAAEjlJREFUeJzt3XGQXWV5x/HvJksSYzfpWpcilYpo+0zqFK1YUCEQHTAGqbR0pnUUqqIRNDVYqaAm1qEThkGB1tBRNFSBATtVQMYyBnWEYEipQaVTouGxoXYYRZwVQ7I0JJhk+8e5K0t4s3s22XvPze73M7Oz577n3j1P7uTub9/zvuc9PcPDw0iStK8ZTRcgSepOBoQkqciAkCQVGRCSpCIDQpJU1Nt0AZNpcHDIKVmSNEEDA309pXZ7EJKkIgNCklRkQEiSigwISVKRASFJKjIgJElFBoQkqciAkCQVGRCSpCIDQpJUNKWW2pCkg7X5O1c2XUJbLDjhwgm/xh6EJKnIgJAkFRkQkqQiA0KSVGRASJKKDAhJUpEBIUkqMiAkSUUGhCSpyICQJBUZEJKkorauxRQRJwCXZ+aiiHgFcDWwB9gF/FVm/jwilgLnAbuBVZl5e0Q8B7gROBwYAt6emYPtrFWS9Ext60FExEXAtcCcVtOngPdn5iLgVuDiiDgCWA6cCCwGLouI2cB7gQcycyFwA7CyXXVKksraeYrpIeCsUY/fkpn/2druBXYCxwMbMnNXZm4DtgDHAicBd7SeuxY4tY11SpIK2naKKTNviYijRz3+GUBEvBb4a+Bkql7DtlEvGwLmA/NGtY+0jau/fy69vTMPunZJ09fmpgtok4GBvgm/pqP3g4iIvwRWAG/KzMGI2A6MrroPeBwY3T7SNq6tW3dMYrWSNHUMDg7td9/+wqNjARERZ1MNRi/KzF+2mjcCl0bEHGA2sADYBGwATm/tXwKs71SdkqRKRwIiImYCq4GHgVsjAuDuzPx4RKymCoAZwIrM3BkRnwGuj4h7gKeAt3aiTknS03qGh4ebrmHSDA4OTZ1/jKRGTMdbjg4M9PWU2r1QTpJUZEBIkooMCElSkQEhSSoyICRJRQaEJKnIgJAkFRkQkqQiA0KSVGRASJKKDAhJUpEBIUkqMiAkSUUGhCSpyICQJBUZEJKkIgNCklRkQEiSigwISVKRASFJKjIgJElFBoQkqciAkCQVGRCSpKLedv7wiDgBuDwzF0XES4HrgGFgE7AsM/dGxFLgPGA3sCozb4+I5wA3AocDQ8DbM3OwnbVKkp6pbT2IiLgIuBaY02q6CliZmQuBHuDMiDgCWA6cCCwGLouI2cB7gQdaz70BWNmuOiVJZe08xfQQcNaox8cBd7e21wKnAscDGzJzV2ZuA7YAxwInAXfs81xJUge17RRTZt4SEUePaurJzOHW9hAwH5gHbBv1nFL7SNu4+vvn0ts782DKljTNbW66gDYZGOib8GvaOgaxj72jtvuAx4Htre2x2kfaxrV1646Dr1KSpqDBwaH97ttfeHRyFtP9EbGotb0EWA9sBBZGxJyImA8soBrA3gCcvs9zJUkd1MmAuBC4JCLuBWYBN2fmo8BqqgC4E1iRmTuBzwAvi4h7gPcAl3SwTkkS0DM8PDz+sw4Rg4NDU+cfI6kRm79zZdMltMWCEy7c776Bgb6eUrsXykmSigwISVKRASFJKjIgJElFBoQkqciAkCQVGRCSpCIDQpJUZEBIkooMCElSUSdXc5XUpdb84x3jP+kQtPQDb2y6hEOaPQhJUpEBIUkqMiAkSUUGhCSpyICQJBUZEJKkotrTXFv3jH4JsBf4cWZua1tVkqTGjRsQEbEEuBj4A+AnwK+AoyJiM3BFZq5tb4mSpCaMGRARcR3wKLAsM3+wz76XAe+KiLdl5tntK1GS1ITxehArMvOnpR2twPhgRLxw8suSJDVtzIAYCYeIOHmfXcPAk8CWzPxJm2qTJDWo7iD13wGvAr4F9ACLgP8F5kXExzLzX9pSnSSpMXUDogc4NjMfBoiII4EvUAXFOsCAkKQppm5AHDkSDgCZ+UhEvCAzt0dET92DRcRhwPXA0cAeYCmwG7iO6rTVJqoB8b0RsRQ4r7V/VWbeXvc4kqSDVzcgNkTEF4GbqC6uewtwb0S8CXhiAsc7HejNzNdGxGnApcBhwMrMXBcR1wBnRsS9wHKq01pzgHsi4puZuWsCx5IkHYS6V1KfD9wLvAd4J3APsIzqr/5zJnC8HwG9ETEDmEd1TcVxwN2t/WuBU4HjgQ2Zuat1Qd4W4NgJHEeSdJBq9SAyc3dEXA/cRjUeAdVpp69N8HhPUJ1eehB4PnAGcHJmDrf2DwHzqcJj9JXaI+1j6u+fS2/vzAmWJGmqGhjom/BrNrehjm5wIO9FrYCIiI8CHwYeo+o19LS+HzPB4/0N8PXM/EhEHAXcCcwatb8PeBzY3tret31MW7fuKLZf8MmvTrDMQ8OnPvTmpkuQutrg4FDTJXSNsd6L/YVH3TGIdwEvyczBiZf1DFupTisB/JJq/OH+iFiUmeuAJcBdwEbg0oiYA8wGFlANYEuSOqRuQDxM9Qv9YP0D8PmIWE/Vc/go8F1gTUTMourd3ZyZeyJiNbCeapxkRWbunITjS5JqqhsQ/001k+gu4Ne/qDPz7ydysMx8AviLwq5TCs9dA6yZyM+XJE2eugHx09YXPD1ILUmawurOYrqk3YVIkrrLeMt9fz8zXxkRe6lmLY3oAYYz0zmlkjRFjbea6ytb3591QV1EzG5XUZKk5tW6krq19MXoxzOoZh9Jkqao8U4x3Um1Yiut00wjdgNT8+ozSRIw/imm1wNExKcy84LOlCRJ6gZ1p7leHBF/BvwG1QD1TODFmfl3batMktSougFxCzAXeCnV1c0nU63uKkmaouou9x3A64GvAJ+gWo77d9pVlCSpeXUD4uetJbkfpLr16CNUi+hJkqaouqeYfhARVwOfAW5q3ZP6sPaVJUlqWt0exPuAL2XmD4GPAy8A3tq2qiRJjavbg9g46qrqr+I1EJI05dUeg4iIhS6vIUnTR90exKuAu4HhiAAX65OkKa/uct8D7S5EktRdxjzFFBGXRcRvjrH/eRFx+eSXJUlq2ng9iC8Bt0XEI8C3gZ9QLdT3IqoL544EPtDWCiVJjRhvsb77gUUR8TrgzcAZwF7gIeCzmXln+0uUJDWh7hjEXcBdba5FktRFagVERCwGVgHPo5rBBEBmHtOmuiRJDas7zfVq4IPAJp55b2pJ0hRVNyB+kZm3t7USSVJXqRsQ6yPiKuAOYOdIY2Z+e6IHjIiPUA14zwI+TXUB3nVUPZNNwLLM3BsRS4HzqGZNrTKgJKmz6gbE8a3vfzSqbZhqqmttEbEIeC1wItUNiP4WuApYmZnrIuIa4MyIuBdYTnUF9xzgnoj4ZmbumsjxJEkHru4sptdN0vEWAw9Q3XhoHvAhYClVLwJgLfAGYA+woRUIuyJiC3AscN8k1SFJGkfdWUwnUf0yH31P6hdl5tETPN7zqS6yOwN4MdWqsDNaNyMCGALmU4XHtlGvG2kfU3//XHp7p8/yUAMDfU2XIHW1A/mMbG5DHd3gQN6LuqeYrgUuB94BrAaWAN+f8NHgMeDBzHwKyIjYCRw1an8f8DiwvbW9b/uYtm7dcQAlHboGB4eaLkHqan5GnjbWe7G/8Ki73PeTmfkFYB2wleq00CkTKw+Ae4A3RkRP6650zwW+1RqbgCp41gMbgYURMSci5gMLqAawJUkdUjcgdkbE84AEXt06JfTciR6sNRPpfqoA+DdgGXAhcElrYHoWcHNmPkrVU1kP3AmsyMyd5Z8qSWqHuqeYrgL+FTgLuC8i3gZ890AOmJkXFZqf1RvJzDXAmgM5hiTp4NXqQWTml4E3ZOYQcBxwNnBOOwuTJDWrVkBERD/wuYi4k+q6hPdTY1aRJOnQVXcMYg3VNQi/RTXl9GfAje0qSpLUvLoB8eLM/BywNzOfyswVwAvbWJckqWF1A2J3a7rpMEBE/B7VjYMkSVNU3VlMH6e6BuKoiLgNeA1wbruKkiQ1r24P4ntU6yf9GPhd4Faq2UySpCmqbg/ia8B/AaOX3O7Zz3MlSVNA3YAgM9/VzkIkSd2lbkDcFhHvplr2YvdIY2Y+3JaqJEmNqxsQ84EPA78Y1TYMHDPpFUmSukLdgPhz4PDMfLKdxUiSukfdWUz/A/S3sxBJUnep24MYBn4YEZuAp0YaM3NC96SWJB066gbEpW2tQpLUdWoFRGbe3e5CJEndpe4YhCRpmjEgJElFBoQkqciAkCQVGRCSpCIDQpJUZEBIkooMCElSUe37QUymiDic6i51p1EtH34d1XIem4Blmbk3IpYC57X2r8rM2/fz4yRJbdDxHkREHAZ8FhhZGfYqYGVmLqS6S92ZEXEEsBw4EVgMXBYRsztdqyRNZ02cYroCuAZ4pPX4OGBkKY+1wKnA8cCGzNyVmduALcCxnS5Ukqazjp5iioh3AIOZ+fWI+EiruSczh1vbQ1Q3J5oHbBv10pH2MfX3z6W3d+YkVtzdBgb6mi5B6moH8hnZ3IY6usGBvBedHoM4FxiOiFOBVwA3AIeP2t8HPA5sb23v2z6mrVt3TF6lh4DBwaGmS5C6mp+Rp431XuwvPDoaEJl58sh2RKwDzgc+GRGLMnMdsAS4C9gIXBoRc4DZwAKqAWxJUoc0MotpHxcCayJiFlXv7ubM3BMRq4H1VOMkKzJzZ5NFStJ001hAZOaiUQ9PKexfA6zpWEGSpGfwQjlJUpEBIUkqMiAkSUUGhCSpyICQJBUZEJKkIgNCklRkQEiSigwISVKRASFJKjIgJElFBoQkqciAkCQVGRCSpCIDQpJUZEBIkooMCElSkQEhSSoyICRJRQaEJKnIgJAkFRkQkqQiA0KSVGRASJKKejt5sIg4DPg8cDQwG1gF/BC4DhgGNgHLMnNvRCwFzgN2A6sy8/ZO1ipJ012nexBnA49l5kLgjcA/AVcBK1ttPcCZEXEEsBw4EVgMXBYRsztcqyRNax3tQQBfBm5ubfdQ9Q6OA+5uta0F3gDsATZk5i5gV0RsAY4F7utsuZI0fXU0IDLzCYCI6KMKipXAFZk53HrKEDAfmAdsG/XSkfYx9ffPpbd35qTW3M0GBvqaLkHqagfyGdnchjq6wYG8F53uQRARRwFfAT6dmV+MiE+M2t0HPA5sb23v2z6mrVt3TGapXW9wcKjpEqSu5mfkaWO9F/sLj46OQUTEbwPfAC7OzM+3mu+PiEWt7SXAemAjsDAi5kTEfGAB1QC2JKlDOt2D+CjQD3wsIj7WarsAWB0Rs6h6dzdn5p6IWE0VFjOAFZm5s8O1StK01ukxiAuoAmFfpxSeuwZY0/aiJElFXignSSoyICRJRQaEJKnIgJAkFRkQkqQiA0KSVGRASJKKDAhJUpEBIUkqMiAkSUUGhCSpyICQJBUZEJKkIgNCklRkQEiSigwISVKRASFJKur0LUelrnHfhcubLqEt/vjK1U2XoCnCHoQkqciAkCQVGRCSpCIDQpJUZEBIkooMCElSUddOc42IGcCngZcDu4B3Z+aWZquSpOmjm3sQfwrMyczXAB8Grmy4HkmaVrq2BwGcBNwBkJn/ERGvarieKeFDt69suoS2+OQZq5ouQZpyeoaHh5uuoSgirgVuycy1rccPA8dk5u5mK5Ok6aGbTzFtB/pGPZ5hOEhS53RzQGwATgeIiFcDDzRbjiRNL908BvEV4LSI+HegB3hnw/VI0rTStWMQkqRmdfMpJklSgwwISVKRASFJKurmQepDikuDPFNEnABcnpmLmq6lSRExE1gDBDAMnJ+Zm5qtqjkRcTjwPeC0zHyw6XqaFBHfp5rOD/DjzOy6iTgGxOT59dIgrWm5VwJnNlxTIyLiIuAc4P+arqUL/AlAZp4YEYuAS5m+/y8OAz4LPNl0LU2LiDlAT7f/AeUppsnzjKVBgOm8NMhDwFlNF9ENMvM24D2thy8CHm+wnKZdAVwDPNJ0IV3g5cDciPhGRNzZ+qOy6xgQk2cesG3U4z0RMS17aJl5C/CrpuvoFpm5OyKuB64Gbmq6niZExDuAwcz8etO1dIkdVIG5GDgfuKkbf18YEJPHpUG0X5n5duD3gTUR8dym62nAuVQXvq4DXgHcEBFHNFtSo34E3JiZw5n5I+Ax4AUN1/QsXZdYh7ANVOebv+TSIBoREecAL8zMy6j+atzb+ppWMvPkke1WSJyfmY82V1HjzgX+EHhfRBxJdQbiZ82W9GwGxORxaRCV3Ap8ISK+DRwGfCAzp/0grfhn4LqIuIdqdtu53XjGwaU2JElFjkFIkooMCElSkQEhSSoyICRJRQaEJKnIgJAkFRkQkqSi/wfkbZqGauOpPQAAAABJRU5ErkJggg=="/>
          <p:cNvSpPr>
            <a:spLocks noChangeAspect="1" noChangeArrowheads="1"/>
          </p:cNvSpPr>
          <p:nvPr/>
        </p:nvSpPr>
        <p:spPr bwMode="auto">
          <a:xfrm>
            <a:off x="6096000" y="3429000"/>
            <a:ext cx="4461164" cy="44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/>
          <a:stretch/>
        </p:blipFill>
        <p:spPr>
          <a:xfrm>
            <a:off x="923637" y="1344324"/>
            <a:ext cx="8285018" cy="54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0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825625"/>
            <a:ext cx="11029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4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" y="1747837"/>
            <a:ext cx="12447895" cy="382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08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776287"/>
            <a:ext cx="117824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4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285750"/>
            <a:ext cx="65913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8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26" y="0"/>
            <a:ext cx="7057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90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4525" y="179149"/>
            <a:ext cx="12192000" cy="66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962" y="322262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151" y="1553210"/>
            <a:ext cx="10515600" cy="5274890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15,000+ Observations, 17 Variables 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6 Cities: New York, Boston, Chicago, Houston, Nashville, Los Angeles </a:t>
            </a:r>
          </a:p>
        </p:txBody>
      </p:sp>
    </p:spTree>
    <p:extLst>
      <p:ext uri="{BB962C8B-B14F-4D97-AF65-F5344CB8AC3E}">
        <p14:creationId xmlns:p14="http://schemas.microsoft.com/office/powerpoint/2010/main" val="16776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01" y="538024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174" y="1753037"/>
            <a:ext cx="10944969" cy="37887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Questions: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What are the supply and demand of the course offerings?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Audience:  Continuing Education Institutions / Education Entrepreneurs  </a:t>
            </a:r>
          </a:p>
          <a:p>
            <a:endParaRPr lang="en-US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6674137"/>
                  </p:ext>
                </p:extLst>
              </p:nvPr>
            </p:nvGraphicFramePr>
            <p:xfrm>
              <a:off x="5464629" y="3282679"/>
              <a:ext cx="202063" cy="113660"/>
            </p:xfrm>
            <a:graphic>
              <a:graphicData uri="http://schemas.microsoft.com/office/powerpoint/2016/slidezoom">
                <pslz:sldZm>
                  <pslz:sldZmObj sldId="262" cId="2067645804">
                    <pslz:zmPr id="{40E0DBB3-160F-48F5-8627-E29A30476412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2063" cy="1136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4629" y="3282679"/>
                <a:ext cx="202063" cy="1136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59" y="4061388"/>
            <a:ext cx="12192000" cy="2715779"/>
          </a:xfrm>
          <a:prstGeom prst="rect">
            <a:avLst/>
          </a:prstGeom>
        </p:spPr>
      </p:pic>
      <p:pic>
        <p:nvPicPr>
          <p:cNvPr id="1026" name="Picture 2" descr="Image result for nyc data science academ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091" y="4514661"/>
            <a:ext cx="2568272" cy="62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27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430" y="4179886"/>
            <a:ext cx="3735387" cy="2234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32" y="576496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85" y="1902059"/>
            <a:ext cx="12085985" cy="3186776"/>
          </a:xfrm>
        </p:spPr>
        <p:txBody>
          <a:bodyPr>
            <a:normAutofit fontScale="92500" lnSpcReduction="20000"/>
          </a:bodyPr>
          <a:lstStyle/>
          <a:p>
            <a:pPr lvl="1" algn="just"/>
            <a:endParaRPr lang="en-US" sz="1400" dirty="0"/>
          </a:p>
          <a:p>
            <a:pPr lvl="1" algn="just"/>
            <a:r>
              <a:rPr lang="en-US" sz="3600" dirty="0"/>
              <a:t>Supply </a:t>
            </a:r>
          </a:p>
          <a:p>
            <a:pPr lvl="2" algn="just"/>
            <a:r>
              <a:rPr lang="en-US" sz="3200" dirty="0"/>
              <a:t>proportion of the courses on this website </a:t>
            </a:r>
          </a:p>
          <a:p>
            <a:pPr marL="914400" lvl="2" indent="0" algn="just">
              <a:buNone/>
            </a:pPr>
            <a:r>
              <a:rPr lang="en-US" sz="3200" dirty="0"/>
              <a:t>   fairly represents the market</a:t>
            </a:r>
          </a:p>
          <a:p>
            <a:pPr lvl="2" algn="just"/>
            <a:endParaRPr lang="en-US" sz="3200" dirty="0"/>
          </a:p>
          <a:p>
            <a:pPr lvl="1" algn="just"/>
            <a:r>
              <a:rPr lang="en-US" sz="3600" dirty="0"/>
              <a:t>Demand </a:t>
            </a:r>
          </a:p>
          <a:p>
            <a:pPr lvl="2" algn="just"/>
            <a:r>
              <a:rPr lang="en-US" altLang="zh-CN" sz="3000" dirty="0"/>
              <a:t>showed interests represent the demand of a courses</a:t>
            </a:r>
          </a:p>
          <a:p>
            <a:pPr lvl="2" algn="just"/>
            <a:endParaRPr lang="en-US" altLang="zh-CN" sz="2800" dirty="0"/>
          </a:p>
          <a:p>
            <a:pPr marL="0" indent="0" algn="ctr">
              <a:buNone/>
            </a:pPr>
            <a:r>
              <a:rPr lang="en-US" sz="1400" dirty="0"/>
              <a:t>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7645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725" y="282679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F66050"/>
                </a:solidFill>
                <a:latin typeface="Baskerville Old Face" panose="02020602080505020303" pitchFamily="18" charset="0"/>
              </a:rPr>
              <a:t>Overview</a:t>
            </a:r>
            <a:endParaRPr lang="en-US" sz="3000" dirty="0">
              <a:solidFill>
                <a:srgbClr val="F66050"/>
              </a:solidFill>
              <a:latin typeface="Baskerville Old Face" panose="02020602080505020303" pitchFamily="18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4722173"/>
                  </p:ext>
                </p:extLst>
              </p:nvPr>
            </p:nvGraphicFramePr>
            <p:xfrm>
              <a:off x="1560642" y="5951095"/>
              <a:ext cx="318124" cy="178945"/>
            </p:xfrm>
            <a:graphic>
              <a:graphicData uri="http://schemas.microsoft.com/office/powerpoint/2016/slidezoom">
                <pslz:sldZm>
                  <pslz:sldZmObj sldId="264" cId="4074768650">
                    <pslz:zmPr id="{DE643718-BFA2-4E8F-B915-720FA230B853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8124" cy="1789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642" y="5951095"/>
                <a:ext cx="318124" cy="1789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47" y="1338262"/>
            <a:ext cx="9656810" cy="521467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011446"/>
                  </p:ext>
                </p:extLst>
              </p:nvPr>
            </p:nvGraphicFramePr>
            <p:xfrm>
              <a:off x="1694719" y="6548828"/>
              <a:ext cx="255479" cy="143707"/>
            </p:xfrm>
            <a:graphic>
              <a:graphicData uri="http://schemas.microsoft.com/office/powerpoint/2016/slidezoom">
                <pslz:sldZm>
                  <pslz:sldZmObj sldId="264" cId="1743766516">
                    <pslz:zmPr id="{242E3ADD-FCBB-451E-A7B4-0319D1C4F3C3}" returnToParent="0" transitionDur="15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5479" cy="1437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7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4719" y="6548828"/>
                <a:ext cx="255479" cy="1437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40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713"/>
            <a:ext cx="12192000" cy="5975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240" y="-189511"/>
            <a:ext cx="10515600" cy="1325563"/>
          </a:xfrm>
        </p:spPr>
        <p:txBody>
          <a:bodyPr/>
          <a:lstStyle/>
          <a:p>
            <a:r>
              <a:rPr lang="en-US" dirty="0"/>
              <a:t>Tech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0185780"/>
                  </p:ext>
                </p:extLst>
              </p:nvPr>
            </p:nvGraphicFramePr>
            <p:xfrm>
              <a:off x="1667236" y="6535711"/>
              <a:ext cx="211529" cy="118985"/>
            </p:xfrm>
            <a:graphic>
              <a:graphicData uri="http://schemas.microsoft.com/office/powerpoint/2016/slidezoom">
                <pslz:sldZm>
                  <pslz:sldZmObj sldId="265" cId="2435351575">
                    <pslz:zmPr id="{D51B7B08-9231-4842-8057-0EAECBD20F1E}" returnToParent="0" transitionDur="15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1529" cy="11898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7236" y="6535711"/>
                <a:ext cx="211529" cy="11898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376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290</Words>
  <Application>Microsoft Office PowerPoint</Application>
  <PresentationFormat>Widescreen</PresentationFormat>
  <Paragraphs>87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等线</vt:lpstr>
      <vt:lpstr>Agency FB</vt:lpstr>
      <vt:lpstr>Arial</vt:lpstr>
      <vt:lpstr>Baskerville Old Face</vt:lpstr>
      <vt:lpstr>Bell MT</vt:lpstr>
      <vt:lpstr>Calibri</vt:lpstr>
      <vt:lpstr>Calibri Light</vt:lpstr>
      <vt:lpstr>Courier New</vt:lpstr>
      <vt:lpstr>Franklin Gothic Medium Cond</vt:lpstr>
      <vt:lpstr>Imprint MT Shadow</vt:lpstr>
      <vt:lpstr>Office Theme</vt:lpstr>
      <vt:lpstr>Training Programs Marketplace </vt:lpstr>
      <vt:lpstr>Background </vt:lpstr>
      <vt:lpstr>PowerPoint Presentation</vt:lpstr>
      <vt:lpstr>PowerPoint Presentation</vt:lpstr>
      <vt:lpstr>About the Data</vt:lpstr>
      <vt:lpstr>Motivation</vt:lpstr>
      <vt:lpstr>Assumption</vt:lpstr>
      <vt:lpstr>Overview</vt:lpstr>
      <vt:lpstr>Tech</vt:lpstr>
      <vt:lpstr>Software</vt:lpstr>
      <vt:lpstr>Measurement </vt:lpstr>
      <vt:lpstr>PowerPoint Presentation</vt:lpstr>
      <vt:lpstr>      Microsoft                           Adobe</vt:lpstr>
      <vt:lpstr>PowerPoint Presentation</vt:lpstr>
      <vt:lpstr>PowerPoint Presentation</vt:lpstr>
      <vt:lpstr>PowerPoint Presentation</vt:lpstr>
      <vt:lpstr>Big Data course name                       course description</vt:lpstr>
      <vt:lpstr>PowerPoint Presentation</vt:lpstr>
      <vt:lpstr>Web Design                                          UX</vt:lpstr>
      <vt:lpstr>Overview</vt:lpstr>
      <vt:lpstr>PowerPoint Presentation</vt:lpstr>
      <vt:lpstr>PowerPoint Presentation</vt:lpstr>
      <vt:lpstr>PowerPoint Presentation</vt:lpstr>
      <vt:lpstr>Recommendation</vt:lpstr>
      <vt:lpstr>Appendix</vt:lpstr>
      <vt:lpstr>PowerPoint Presentation</vt:lpstr>
      <vt:lpstr>PowerPoint Presentation</vt:lpstr>
      <vt:lpstr>PowerPoint Presentation</vt:lpstr>
      <vt:lpstr>PowerPoint Presentation</vt:lpstr>
      <vt:lpstr>Life Skills - Unique Classes</vt:lpstr>
      <vt:lpstr>PowerPoint Presentation</vt:lpstr>
      <vt:lpstr>Review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QIUTING.ZHOU@baruchmail.cuny.edu</dc:creator>
  <cp:lastModifiedBy>QIUTING.ZHOU@baruchmail.cuny.edu</cp:lastModifiedBy>
  <cp:revision>73</cp:revision>
  <dcterms:created xsi:type="dcterms:W3CDTF">2017-05-08T00:08:11Z</dcterms:created>
  <dcterms:modified xsi:type="dcterms:W3CDTF">2017-05-09T17:58:31Z</dcterms:modified>
</cp:coreProperties>
</file>